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97" r:id="rId3"/>
    <p:sldId id="287" r:id="rId5"/>
    <p:sldId id="280" r:id="rId6"/>
    <p:sldId id="298" r:id="rId7"/>
    <p:sldId id="290" r:id="rId8"/>
    <p:sldId id="304" r:id="rId9"/>
    <p:sldId id="311" r:id="rId10"/>
    <p:sldId id="312" r:id="rId11"/>
    <p:sldId id="300" r:id="rId12"/>
    <p:sldId id="301" r:id="rId13"/>
    <p:sldId id="302" r:id="rId14"/>
    <p:sldId id="303" r:id="rId15"/>
    <p:sldId id="305" r:id="rId16"/>
    <p:sldId id="271" r:id="rId17"/>
    <p:sldId id="320" r:id="rId18"/>
    <p:sldId id="319" r:id="rId19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李金泽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3" name="Google Shape;603;p2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1d84879c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51d84879c1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g51d84879c1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1d84879c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51d84879c1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g51d84879c1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Customers in one-star, two-star and three-star restaurants are mainly talking about environment.</a:t>
            </a: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It reveals that topic </a:t>
            </a:r>
            <a:r>
              <a:rPr lang="en-US"/>
              <a:t>flavor</a:t>
            </a:r>
            <a:r>
              <a:t> plays a more significant role in determining which level one restaurant is. </a:t>
            </a: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84879c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51d84879c1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51d84879c1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仅标题">
  <p:cSld name="仅标题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-2">
  <p:cSld name="1_Blank-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Slide">
  <p:cSld name="Main_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>
            <a:spLocks noGrp="1"/>
          </p:cNvSpPr>
          <p:nvPr>
            <p:ph type="pic" idx="2"/>
          </p:nvPr>
        </p:nvSpPr>
        <p:spPr>
          <a:xfrm>
            <a:off x="1130178" y="2180369"/>
            <a:ext cx="2553936" cy="346676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" name="Google Shape;22;p8"/>
          <p:cNvSpPr>
            <a:spLocks noGrp="1"/>
          </p:cNvSpPr>
          <p:nvPr>
            <p:ph type="pic" idx="3"/>
          </p:nvPr>
        </p:nvSpPr>
        <p:spPr>
          <a:xfrm>
            <a:off x="4819032" y="2180369"/>
            <a:ext cx="2553936" cy="346676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" name="Google Shape;23;p8"/>
          <p:cNvSpPr>
            <a:spLocks noGrp="1"/>
          </p:cNvSpPr>
          <p:nvPr>
            <p:ph type="pic" idx="4"/>
          </p:nvPr>
        </p:nvSpPr>
        <p:spPr>
          <a:xfrm>
            <a:off x="8512066" y="2180369"/>
            <a:ext cx="2553936" cy="346676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3">
  <p:cSld name="Custom Layout 1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>
            <a:spLocks noGrp="1"/>
          </p:cNvSpPr>
          <p:nvPr>
            <p:ph type="pic" idx="2"/>
          </p:nvPr>
        </p:nvSpPr>
        <p:spPr>
          <a:xfrm>
            <a:off x="902179" y="2195440"/>
            <a:ext cx="2543215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" name="Google Shape;27;p10"/>
          <p:cNvSpPr>
            <a:spLocks noGrp="1"/>
          </p:cNvSpPr>
          <p:nvPr>
            <p:ph type="pic" idx="3"/>
          </p:nvPr>
        </p:nvSpPr>
        <p:spPr>
          <a:xfrm>
            <a:off x="3526097" y="2198860"/>
            <a:ext cx="2543215" cy="14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" name="Google Shape;28;p10"/>
          <p:cNvSpPr>
            <a:spLocks noGrp="1"/>
          </p:cNvSpPr>
          <p:nvPr>
            <p:ph type="pic" idx="4"/>
          </p:nvPr>
        </p:nvSpPr>
        <p:spPr>
          <a:xfrm>
            <a:off x="6149244" y="2199209"/>
            <a:ext cx="2543215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10"/>
          <p:cNvSpPr>
            <a:spLocks noGrp="1"/>
          </p:cNvSpPr>
          <p:nvPr>
            <p:ph type="pic" idx="5"/>
          </p:nvPr>
        </p:nvSpPr>
        <p:spPr>
          <a:xfrm>
            <a:off x="8774988" y="2195440"/>
            <a:ext cx="2542301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/>
          <a:srcRect t="73122" r="43119"/>
          <a:stretch>
            <a:fillRect/>
          </a:stretch>
        </p:blipFill>
        <p:spPr>
          <a:xfrm rot="5400000" flipH="1">
            <a:off x="-661477" y="661479"/>
            <a:ext cx="3166270" cy="184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9"/>
          <a:srcRect t="73122" r="43119"/>
          <a:stretch>
            <a:fillRect/>
          </a:stretch>
        </p:blipFill>
        <p:spPr>
          <a:xfrm rot="-5400000" flipH="1">
            <a:off x="9687209" y="4353208"/>
            <a:ext cx="3166270" cy="184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0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ibaotu.com</a:t>
            </a:r>
            <a:endParaRPr lang="en-US" sz="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;p12"/>
          <p:cNvPicPr preferRelativeResize="0"/>
          <p:nvPr/>
        </p:nvPicPr>
        <p:blipFill rotWithShape="1">
          <a:blip r:embed="rId1">
            <a:alphaModFix amt="83000"/>
          </a:blip>
          <a:srcRect/>
          <a:stretch>
            <a:fillRect/>
          </a:stretch>
        </p:blipFill>
        <p:spPr>
          <a:xfrm>
            <a:off x="6520791" y="0"/>
            <a:ext cx="62093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"/>
          <p:cNvSpPr txBox="1"/>
          <p:nvPr/>
        </p:nvSpPr>
        <p:spPr>
          <a:xfrm>
            <a:off x="1234908" y="2959588"/>
            <a:ext cx="428835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12"/>
          <p:cNvSpPr txBox="1"/>
          <p:nvPr/>
        </p:nvSpPr>
        <p:spPr>
          <a:xfrm>
            <a:off x="762475" y="794040"/>
            <a:ext cx="5607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 panose="020B0604020202020204"/>
              <a:buNone/>
            </a:pPr>
            <a:r>
              <a:rPr lang="en-US" sz="4800" b="1">
                <a:solidFill>
                  <a:schemeClr val="accent1"/>
                </a:solidFill>
              </a:rPr>
              <a:t>Michelin Starred</a:t>
            </a:r>
            <a:endParaRPr lang="en-US" sz="4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 panose="020B0604020202020204"/>
              <a:buNone/>
            </a:pPr>
            <a:r>
              <a:rPr lang="en-US" sz="4800" b="1">
                <a:solidFill>
                  <a:schemeClr val="accent1"/>
                </a:solidFill>
              </a:rPr>
              <a:t>Restaurants Common Features Analysis </a:t>
            </a:r>
            <a:endParaRPr sz="4800" b="1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" name="Google Shape;39;p12"/>
          <p:cNvCxnSpPr/>
          <p:nvPr/>
        </p:nvCxnSpPr>
        <p:spPr>
          <a:xfrm>
            <a:off x="908050" y="4267835"/>
            <a:ext cx="7132320" cy="2476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2"/>
          <p:cNvSpPr txBox="1"/>
          <p:nvPr/>
        </p:nvSpPr>
        <p:spPr>
          <a:xfrm>
            <a:off x="908050" y="4904105"/>
            <a:ext cx="3787775" cy="22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：Songtao  Cui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Yike        Li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Kunzhi  Wang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Jinze       Li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190" y="3796030"/>
            <a:ext cx="969925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3929303" y="445927"/>
            <a:ext cx="4335464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4017048" y="518850"/>
            <a:ext cx="424771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L</a:t>
            </a:r>
            <a:r>
              <a:rPr lang="en-US" altLang="zh-CN" sz="4000" dirty="0">
                <a:solidFill>
                  <a:schemeClr val="lt1"/>
                </a:solidFill>
              </a:rPr>
              <a:t>inear regression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343;p18"/>
          <p:cNvSpPr/>
          <p:nvPr/>
        </p:nvSpPr>
        <p:spPr>
          <a:xfrm>
            <a:off x="7279938" y="1925348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343;p18"/>
          <p:cNvSpPr/>
          <p:nvPr/>
        </p:nvSpPr>
        <p:spPr>
          <a:xfrm>
            <a:off x="7283464" y="2990116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343;p18"/>
          <p:cNvSpPr/>
          <p:nvPr/>
        </p:nvSpPr>
        <p:spPr>
          <a:xfrm>
            <a:off x="7256399" y="4051425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10" y="1925320"/>
            <a:ext cx="7578725" cy="2091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10" y="4306570"/>
            <a:ext cx="7579360" cy="1751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155697" y="2405341"/>
                <a:ext cx="92583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𝑴𝒊𝒄𝒉𝒆𝒍𝒊𝒏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𝒔𝒕𝒂𝒓</m:t>
                      </m:r>
                      <m:r>
                        <a:rPr lang="en-US" sz="32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𝟏𝟒𝟒𝟗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𝒎𝒂𝒓𝒌𝒔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2405341"/>
                <a:ext cx="9258300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3490545" y="429750"/>
            <a:ext cx="5345723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3111957" y="518850"/>
            <a:ext cx="6102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Random forest model 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343;p18"/>
          <p:cNvSpPr/>
          <p:nvPr/>
        </p:nvSpPr>
        <p:spPr>
          <a:xfrm>
            <a:off x="7279938" y="1925348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343;p18"/>
          <p:cNvSpPr/>
          <p:nvPr/>
        </p:nvSpPr>
        <p:spPr>
          <a:xfrm>
            <a:off x="7283464" y="2990116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343;p18"/>
          <p:cNvSpPr/>
          <p:nvPr/>
        </p:nvSpPr>
        <p:spPr>
          <a:xfrm>
            <a:off x="7256399" y="4051425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" y="2081530"/>
            <a:ext cx="5161915" cy="2908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19" y="1572510"/>
            <a:ext cx="4641203" cy="492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3568818" y="443910"/>
            <a:ext cx="5601559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3656563" y="484962"/>
            <a:ext cx="5513814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Neural Network Model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343;p18"/>
          <p:cNvSpPr/>
          <p:nvPr/>
        </p:nvSpPr>
        <p:spPr>
          <a:xfrm>
            <a:off x="7279938" y="1925348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343;p18"/>
          <p:cNvSpPr/>
          <p:nvPr/>
        </p:nvSpPr>
        <p:spPr>
          <a:xfrm>
            <a:off x="7283464" y="2990116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343;p18"/>
          <p:cNvSpPr/>
          <p:nvPr/>
        </p:nvSpPr>
        <p:spPr>
          <a:xfrm>
            <a:off x="7256399" y="4051425"/>
            <a:ext cx="148874" cy="255186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9547" y="8995"/>
                </a:moveTo>
                <a:cubicBezTo>
                  <a:pt x="9431" y="9241"/>
                  <a:pt x="9310" y="9495"/>
                  <a:pt x="9182" y="9756"/>
                </a:cubicBezTo>
                <a:cubicBezTo>
                  <a:pt x="8409" y="11354"/>
                  <a:pt x="7531" y="13164"/>
                  <a:pt x="7531" y="15261"/>
                </a:cubicBezTo>
                <a:cubicBezTo>
                  <a:pt x="7531" y="16396"/>
                  <a:pt x="6379" y="16800"/>
                  <a:pt x="5302" y="16800"/>
                </a:cubicBezTo>
                <a:cubicBezTo>
                  <a:pt x="4071" y="16800"/>
                  <a:pt x="3070" y="16212"/>
                  <a:pt x="3070" y="15491"/>
                </a:cubicBezTo>
                <a:cubicBezTo>
                  <a:pt x="3070" y="13016"/>
                  <a:pt x="5121" y="11397"/>
                  <a:pt x="6930" y="9971"/>
                </a:cubicBezTo>
                <a:cubicBezTo>
                  <a:pt x="7496" y="9523"/>
                  <a:pt x="8031" y="9101"/>
                  <a:pt x="8465" y="8681"/>
                </a:cubicBezTo>
                <a:cubicBezTo>
                  <a:pt x="8665" y="8489"/>
                  <a:pt x="9201" y="8497"/>
                  <a:pt x="9443" y="8687"/>
                </a:cubicBezTo>
                <a:cubicBezTo>
                  <a:pt x="9559" y="8776"/>
                  <a:pt x="9596" y="8890"/>
                  <a:pt x="9547" y="8995"/>
                </a:cubicBezTo>
                <a:close/>
                <a:moveTo>
                  <a:pt x="11191" y="180"/>
                </a:moveTo>
                <a:cubicBezTo>
                  <a:pt x="11140" y="-60"/>
                  <a:pt x="10460" y="-60"/>
                  <a:pt x="10409" y="180"/>
                </a:cubicBezTo>
                <a:cubicBezTo>
                  <a:pt x="8706" y="8155"/>
                  <a:pt x="0" y="9798"/>
                  <a:pt x="0" y="15341"/>
                </a:cubicBezTo>
                <a:cubicBezTo>
                  <a:pt x="0" y="18765"/>
                  <a:pt x="4944" y="21540"/>
                  <a:pt x="10801" y="21540"/>
                </a:cubicBezTo>
                <a:cubicBezTo>
                  <a:pt x="16656" y="21540"/>
                  <a:pt x="21600" y="18765"/>
                  <a:pt x="21600" y="15341"/>
                </a:cubicBezTo>
                <a:cubicBezTo>
                  <a:pt x="21600" y="9798"/>
                  <a:pt x="12894" y="8155"/>
                  <a:pt x="11191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" y="1925348"/>
            <a:ext cx="4709277" cy="3303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98" y="1565163"/>
            <a:ext cx="7529956" cy="3647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7"/>
          <p:cNvSpPr/>
          <p:nvPr/>
        </p:nvSpPr>
        <p:spPr>
          <a:xfrm>
            <a:off x="5507356" y="1939223"/>
            <a:ext cx="6292757" cy="39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661" name="Google Shape;661;p27"/>
          <p:cNvSpPr txBox="1"/>
          <p:nvPr/>
        </p:nvSpPr>
        <p:spPr>
          <a:xfrm>
            <a:off x="2759075" y="333375"/>
            <a:ext cx="7360920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 panose="020B0604020202020204"/>
              <a:buNone/>
            </a:pPr>
            <a:r>
              <a:rPr lang="en-US" altLang="zh-CN" sz="3200" i="0" u="none" strike="noStrike" cap="none" dirty="0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Conclusion</a:t>
            </a:r>
            <a:r>
              <a:rPr lang="zh-CN" altLang="en-US" sz="3200" i="0" u="none" strike="noStrike" cap="none" dirty="0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3200" i="0" u="none" strike="noStrike" cap="none" dirty="0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4027" y="1705927"/>
            <a:ext cx="649605" cy="65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2762" y="3310253"/>
            <a:ext cx="610870" cy="615315"/>
          </a:xfrm>
          <a:prstGeom prst="rect">
            <a:avLst/>
          </a:prstGeom>
        </p:spPr>
      </p:pic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2762" y="4816996"/>
            <a:ext cx="610870" cy="61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9468" t="206" r="22048" b="1694"/>
          <a:stretch>
            <a:fillRect/>
          </a:stretch>
        </p:blipFill>
        <p:spPr>
          <a:xfrm>
            <a:off x="617855" y="1705610"/>
            <a:ext cx="3847465" cy="3628390"/>
          </a:xfrm>
          <a:prstGeom prst="rect">
            <a:avLst/>
          </a:prstGeom>
        </p:spPr>
      </p:pic>
      <p:sp>
        <p:nvSpPr>
          <p:cNvPr id="3" name="Google Shape;657;p27"/>
          <p:cNvSpPr/>
          <p:nvPr/>
        </p:nvSpPr>
        <p:spPr>
          <a:xfrm>
            <a:off x="5213350" y="1493520"/>
            <a:ext cx="6586855" cy="433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eaLnBrk="1" fontAlgn="auto" latinLnBrk="0" hangingPunct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Michelin 3-star restaurants do not always get the highest sentiment and user star ratings.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Creativity and the courses are important factors for Michelin star ratings.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All customers likes to focus on environments.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eaLnBrk="1" fontAlgn="auto" latinLnBrk="0" hangingPunct="1"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4128" t="704" r="828" b="-1236"/>
          <a:stretch>
            <a:fillRect/>
          </a:stretch>
        </p:blipFill>
        <p:spPr>
          <a:xfrm flipH="1">
            <a:off x="511719" y="1804352"/>
            <a:ext cx="3481705" cy="3481705"/>
          </a:xfrm>
          <a:prstGeom prst="rect">
            <a:avLst/>
          </a:prstGeom>
        </p:spPr>
      </p:pic>
      <p:sp>
        <p:nvSpPr>
          <p:cNvPr id="657" name="Google Shape;657;p27"/>
          <p:cNvSpPr/>
          <p:nvPr/>
        </p:nvSpPr>
        <p:spPr>
          <a:xfrm>
            <a:off x="5478781" y="1803968"/>
            <a:ext cx="6292757" cy="39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Focu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on improving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dining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environment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service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Value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customers’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review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make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adjustment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properly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Besides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main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dish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add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importance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others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menu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661" name="Google Shape;661;p27"/>
          <p:cNvSpPr txBox="1"/>
          <p:nvPr/>
        </p:nvSpPr>
        <p:spPr>
          <a:xfrm>
            <a:off x="2759075" y="333375"/>
            <a:ext cx="7360920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 panose="020B0604020202020204"/>
              <a:buNone/>
            </a:pPr>
            <a:r>
              <a:rPr lang="en-US" altLang="zh-CN" sz="3200" i="0" u="none" strike="noStrike" cap="none" dirty="0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Recommendation</a:t>
            </a:r>
            <a:r>
              <a:rPr lang="zh-CN" altLang="en-US" sz="3200" i="0" u="none" strike="noStrike" cap="none" dirty="0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3200" i="0" u="none" strike="noStrike" cap="none" dirty="0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77" y="1804352"/>
            <a:ext cx="649605" cy="65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12" y="3237228"/>
            <a:ext cx="610870" cy="615315"/>
          </a:xfrm>
          <a:prstGeom prst="rect">
            <a:avLst/>
          </a:prstGeom>
        </p:spPr>
      </p:pic>
      <p:pic>
        <p:nvPicPr>
          <p:cNvPr id="234" name="Google Shape;23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12" y="4655071"/>
            <a:ext cx="610870" cy="61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399270" y="2455545"/>
            <a:ext cx="1281430" cy="1243330"/>
            <a:chOff x="14802" y="3867"/>
            <a:chExt cx="2018" cy="1958"/>
          </a:xfrm>
        </p:grpSpPr>
        <p:sp>
          <p:nvSpPr>
            <p:cNvPr id="605" name="Google Shape;605;p25"/>
            <p:cNvSpPr/>
            <p:nvPr/>
          </p:nvSpPr>
          <p:spPr>
            <a:xfrm>
              <a:off x="14835" y="3867"/>
              <a:ext cx="1958" cy="1958"/>
            </a:xfrm>
            <a:prstGeom prst="ellipse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5">
                <a:solidFill>
                  <a:srgbClr val="569C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6" name="Google Shape;606;p25"/>
            <p:cNvSpPr txBox="1"/>
            <p:nvPr/>
          </p:nvSpPr>
          <p:spPr>
            <a:xfrm>
              <a:off x="14802" y="4537"/>
              <a:ext cx="2018" cy="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 panose="020B0604020202020204"/>
                <a:buNone/>
              </a:pPr>
              <a:r>
                <a:rPr lang="en-US" sz="2000">
                  <a:solidFill>
                    <a:schemeClr val="accen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100%</a:t>
              </a:r>
              <a:endParaRPr lang="en-US" sz="2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07" name="Google Shape;607;p25"/>
          <p:cNvSpPr/>
          <p:nvPr/>
        </p:nvSpPr>
        <p:spPr>
          <a:xfrm rot="-1799816">
            <a:off x="9386888" y="2392480"/>
            <a:ext cx="1311122" cy="1311122"/>
          </a:xfrm>
          <a:prstGeom prst="blockArc">
            <a:avLst>
              <a:gd name="adj1" fmla="val 17910871"/>
              <a:gd name="adj2" fmla="val 17867967"/>
              <a:gd name="adj3" fmla="val 467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8" name="Google Shape;608;p25"/>
          <p:cNvSpPr txBox="1"/>
          <p:nvPr/>
        </p:nvSpPr>
        <p:spPr>
          <a:xfrm>
            <a:off x="7101880" y="2906976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75%</a:t>
            </a:r>
            <a:endParaRPr lang="en-US" sz="2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6976209" y="2443448"/>
            <a:ext cx="1243500" cy="12435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5">
                <a:solidFill>
                  <a:srgbClr val="569C00"/>
                </a:solidFill>
              </a:rPr>
              <a:t> </a:t>
            </a:r>
            <a:endParaRPr sz="1015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0" name="Google Shape;610;p25"/>
          <p:cNvSpPr/>
          <p:nvPr/>
        </p:nvSpPr>
        <p:spPr>
          <a:xfrm rot="1440184">
            <a:off x="6931820" y="2417250"/>
            <a:ext cx="1311122" cy="1311122"/>
          </a:xfrm>
          <a:prstGeom prst="blockArc">
            <a:avLst>
              <a:gd name="adj1" fmla="val 14452300"/>
              <a:gd name="adj2" fmla="val 9255676"/>
              <a:gd name="adj3" fmla="val 37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1" name="Google Shape;611;p25"/>
          <p:cNvSpPr/>
          <p:nvPr/>
        </p:nvSpPr>
        <p:spPr>
          <a:xfrm>
            <a:off x="4426300" y="2453594"/>
            <a:ext cx="1184700" cy="11847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5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2" name="Google Shape;612;p25"/>
          <p:cNvSpPr txBox="1"/>
          <p:nvPr/>
        </p:nvSpPr>
        <p:spPr>
          <a:xfrm>
            <a:off x="4535642" y="2881726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25%</a:t>
            </a:r>
            <a:endParaRPr lang="en-US" sz="2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3" name="Google Shape;613;p25"/>
          <p:cNvSpPr/>
          <p:nvPr/>
        </p:nvSpPr>
        <p:spPr>
          <a:xfrm rot="-1799816">
            <a:off x="4337553" y="2417265"/>
            <a:ext cx="1311122" cy="1311122"/>
          </a:xfrm>
          <a:prstGeom prst="blockArc">
            <a:avLst>
              <a:gd name="adj1" fmla="val 18153874"/>
              <a:gd name="adj2" fmla="val 2391340"/>
              <a:gd name="adj3" fmla="val 567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4" name="Google Shape;614;p25"/>
          <p:cNvSpPr/>
          <p:nvPr/>
        </p:nvSpPr>
        <p:spPr>
          <a:xfrm>
            <a:off x="1740433" y="2455523"/>
            <a:ext cx="1184700" cy="11847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5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5" name="Google Shape;615;p25"/>
          <p:cNvSpPr txBox="1"/>
          <p:nvPr/>
        </p:nvSpPr>
        <p:spPr>
          <a:xfrm>
            <a:off x="1865579" y="2876951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10%</a:t>
            </a:r>
            <a:endParaRPr lang="en-US" sz="2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6" name="Google Shape;616;p25"/>
          <p:cNvSpPr/>
          <p:nvPr/>
        </p:nvSpPr>
        <p:spPr>
          <a:xfrm rot="-1799816">
            <a:off x="1651120" y="2417253"/>
            <a:ext cx="1311122" cy="1311122"/>
          </a:xfrm>
          <a:prstGeom prst="blockArc">
            <a:avLst>
              <a:gd name="adj1" fmla="val 18153874"/>
              <a:gd name="adj2" fmla="val 21277795"/>
              <a:gd name="adj3" fmla="val 3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69C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17" name="Google Shape;617;p25"/>
          <p:cNvGrpSpPr/>
          <p:nvPr/>
        </p:nvGrpSpPr>
        <p:grpSpPr>
          <a:xfrm>
            <a:off x="8893175" y="3977640"/>
            <a:ext cx="2472690" cy="1457961"/>
            <a:chOff x="6358171" y="672761"/>
            <a:chExt cx="2503229" cy="713141"/>
          </a:xfrm>
        </p:grpSpPr>
        <p:sp>
          <p:nvSpPr>
            <p:cNvPr id="618" name="Google Shape;618;p25"/>
            <p:cNvSpPr txBox="1"/>
            <p:nvPr/>
          </p:nvSpPr>
          <p:spPr>
            <a:xfrm>
              <a:off x="6425027" y="817330"/>
              <a:ext cx="2192094" cy="568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indent="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None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Provide Recommendations to improve star level</a:t>
              </a: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Prepare presentation and project report </a:t>
              </a:r>
              <a:endParaRPr lang="en-US" sz="10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25"/>
            <p:cNvSpPr txBox="1"/>
            <p:nvPr/>
          </p:nvSpPr>
          <p:spPr>
            <a:xfrm>
              <a:off x="6358171" y="672761"/>
              <a:ext cx="2503229" cy="277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Result &amp; Evaluation</a:t>
              </a:r>
              <a:endParaRPr sz="18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0" name="Google Shape;620;p25"/>
          <p:cNvGrpSpPr/>
          <p:nvPr/>
        </p:nvGrpSpPr>
        <p:grpSpPr>
          <a:xfrm>
            <a:off x="6423118" y="4004055"/>
            <a:ext cx="2320119" cy="1299670"/>
            <a:chOff x="6358171" y="672761"/>
            <a:chExt cx="2348774" cy="974631"/>
          </a:xfrm>
        </p:grpSpPr>
        <p:sp>
          <p:nvSpPr>
            <p:cNvPr id="621" name="Google Shape;621;p25"/>
            <p:cNvSpPr txBox="1"/>
            <p:nvPr/>
          </p:nvSpPr>
          <p:spPr>
            <a:xfrm>
              <a:off x="6468636" y="972801"/>
              <a:ext cx="2191893" cy="6745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</a:rPr>
                <a:t>Sentiment analysis</a:t>
              </a: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Topic Modeling </a:t>
              </a:r>
              <a:endParaRPr lang="en-US" sz="1000" b="1">
                <a:solidFill>
                  <a:srgbClr val="595959"/>
                </a:solidFill>
                <a:sym typeface="+mn-ea"/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Combination model</a:t>
              </a:r>
              <a:endParaRPr lang="en-US" sz="10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25"/>
            <p:cNvSpPr txBox="1"/>
            <p:nvPr/>
          </p:nvSpPr>
          <p:spPr>
            <a:xfrm>
              <a:off x="6358171" y="672761"/>
              <a:ext cx="2348774" cy="27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  <a:sym typeface="+mn-ea"/>
                </a:rPr>
                <a:t>Model Building</a:t>
              </a:r>
              <a:endParaRPr lang="en-US" sz="18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SzTx/>
                <a:buFont typeface="Arial" panose="020B0604020202020204" pitchFamily="34" charset="0"/>
              </a:pPr>
              <a:endParaRPr lang="en-US" sz="10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3" name="Google Shape;623;p25"/>
          <p:cNvGrpSpPr/>
          <p:nvPr/>
        </p:nvGrpSpPr>
        <p:grpSpPr>
          <a:xfrm>
            <a:off x="3871695" y="3978805"/>
            <a:ext cx="2320119" cy="1299670"/>
            <a:chOff x="6358171" y="672761"/>
            <a:chExt cx="2348774" cy="974631"/>
          </a:xfrm>
        </p:grpSpPr>
        <p:sp>
          <p:nvSpPr>
            <p:cNvPr id="624" name="Google Shape;624;p25"/>
            <p:cNvSpPr txBox="1"/>
            <p:nvPr/>
          </p:nvSpPr>
          <p:spPr>
            <a:xfrm>
              <a:off x="6468636" y="972801"/>
              <a:ext cx="2191893" cy="6745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Clean data: remove stopword</a:t>
              </a: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</a:rPr>
                <a:t>Tokenization</a:t>
              </a: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25"/>
            <p:cNvSpPr txBox="1"/>
            <p:nvPr/>
          </p:nvSpPr>
          <p:spPr>
            <a:xfrm>
              <a:off x="6358171" y="672761"/>
              <a:ext cx="2348774" cy="27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  <a:sym typeface="Arial" panose="020B0604020202020204"/>
                </a:rPr>
                <a:t>Data Processing</a:t>
              </a:r>
              <a:endParaRPr sz="18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6" name="Google Shape;626;p25"/>
          <p:cNvGrpSpPr/>
          <p:nvPr/>
        </p:nvGrpSpPr>
        <p:grpSpPr>
          <a:xfrm>
            <a:off x="1228108" y="3974030"/>
            <a:ext cx="2320119" cy="1299670"/>
            <a:chOff x="6358171" y="672761"/>
            <a:chExt cx="2348774" cy="974631"/>
          </a:xfrm>
        </p:grpSpPr>
        <p:sp>
          <p:nvSpPr>
            <p:cNvPr id="627" name="Google Shape;627;p25"/>
            <p:cNvSpPr txBox="1"/>
            <p:nvPr/>
          </p:nvSpPr>
          <p:spPr>
            <a:xfrm>
              <a:off x="6468636" y="972801"/>
              <a:ext cx="2191893" cy="6745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Browse datasets in interested domain and crawl datasets </a:t>
              </a: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000" b="1">
                <a:solidFill>
                  <a:srgbClr val="595959"/>
                </a:solidFill>
              </a:endParaRP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000" b="1">
                  <a:solidFill>
                    <a:srgbClr val="595959"/>
                  </a:solidFill>
                  <a:sym typeface="+mn-ea"/>
                </a:rPr>
                <a:t>Design Proposal</a:t>
              </a:r>
              <a:endParaRPr lang="en-US" sz="10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8" name="Google Shape;628;p25"/>
            <p:cNvSpPr txBox="1"/>
            <p:nvPr/>
          </p:nvSpPr>
          <p:spPr>
            <a:xfrm>
              <a:off x="6358171" y="672761"/>
              <a:ext cx="2348774" cy="27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Data Collection </a:t>
              </a:r>
              <a:endParaRPr lang="en-US" sz="18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30" name="Google Shape;630;p25"/>
          <p:cNvSpPr txBox="1"/>
          <p:nvPr/>
        </p:nvSpPr>
        <p:spPr>
          <a:xfrm>
            <a:off x="4535805" y="448310"/>
            <a:ext cx="346773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 panose="020B0604020202020204"/>
              <a:buNone/>
            </a:pPr>
            <a:r>
              <a:rPr lang="en-US" sz="320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Timeline</a:t>
            </a:r>
            <a:endParaRPr lang="en-US" sz="320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420" y="5621020"/>
            <a:ext cx="10912475" cy="1071880"/>
            <a:chOff x="678" y="8906"/>
            <a:chExt cx="16981" cy="1485"/>
          </a:xfrm>
        </p:grpSpPr>
        <p:pic>
          <p:nvPicPr>
            <p:cNvPr id="1" name="图片 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8" y="8906"/>
              <a:ext cx="7635" cy="1485"/>
            </a:xfrm>
            <a:prstGeom prst="rect">
              <a:avLst/>
            </a:prstGeom>
          </p:spPr>
        </p:pic>
        <p:cxnSp>
          <p:nvCxnSpPr>
            <p:cNvPr id="2" name="直接连接符 1"/>
            <p:cNvCxnSpPr/>
            <p:nvPr/>
          </p:nvCxnSpPr>
          <p:spPr>
            <a:xfrm flipV="1">
              <a:off x="678" y="10390"/>
              <a:ext cx="16981" cy="1"/>
            </a:xfrm>
            <a:prstGeom prst="line">
              <a:avLst/>
            </a:prstGeom>
            <a:ln w="1301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1952914" y="2021867"/>
            <a:ext cx="1118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3/9/2019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2"/>
          <p:cNvSpPr txBox="1"/>
          <p:nvPr/>
        </p:nvSpPr>
        <p:spPr>
          <a:xfrm>
            <a:off x="4536094" y="2021867"/>
            <a:ext cx="1118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3/20/2019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7102129" y="2021867"/>
            <a:ext cx="1118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4/1/2019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32"/>
          <p:cNvSpPr txBox="1"/>
          <p:nvPr/>
        </p:nvSpPr>
        <p:spPr>
          <a:xfrm>
            <a:off x="9571009" y="2021867"/>
            <a:ext cx="1118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4/24/2019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/>
        </p:nvSpPr>
        <p:spPr>
          <a:xfrm>
            <a:off x="1206968" y="3265658"/>
            <a:ext cx="428835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1794510"/>
            <a:ext cx="3476625" cy="2647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18505" y="2242185"/>
            <a:ext cx="38665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2055797" y="3664937"/>
            <a:ext cx="8221751" cy="875913"/>
            <a:chOff x="-1053957" y="3770738"/>
            <a:chExt cx="8221751" cy="875913"/>
          </a:xfrm>
        </p:grpSpPr>
        <p:sp>
          <p:nvSpPr>
            <p:cNvPr id="241" name="Google Shape;241;p15"/>
            <p:cNvSpPr/>
            <p:nvPr/>
          </p:nvSpPr>
          <p:spPr>
            <a:xfrm>
              <a:off x="128294" y="3800651"/>
              <a:ext cx="7039500" cy="8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Flavor of food, </a:t>
              </a:r>
              <a:r>
                <a: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environment&amp;</a:t>
              </a:r>
              <a:r>
                <a: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service, food variety are major aspects for restaurant ranking.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-1053957" y="3770738"/>
              <a:ext cx="22419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595959"/>
                  </a:solidFill>
                </a:rPr>
                <a:t> H1</a:t>
              </a:r>
              <a:endParaRPr lang="en-US" sz="2000" b="1">
                <a:solidFill>
                  <a:srgbClr val="595959"/>
                </a:solidFill>
              </a:endParaRPr>
            </a:p>
          </p:txBody>
        </p:sp>
      </p:grpSp>
      <p:grpSp>
        <p:nvGrpSpPr>
          <p:cNvPr id="243" name="Google Shape;243;p15"/>
          <p:cNvGrpSpPr/>
          <p:nvPr/>
        </p:nvGrpSpPr>
        <p:grpSpPr>
          <a:xfrm>
            <a:off x="1781394" y="2733840"/>
            <a:ext cx="8629211" cy="629917"/>
            <a:chOff x="1466251" y="3148409"/>
            <a:chExt cx="9208229" cy="470292"/>
          </a:xfrm>
        </p:grpSpPr>
        <p:sp>
          <p:nvSpPr>
            <p:cNvPr id="244" name="Google Shape;244;p15"/>
            <p:cNvSpPr/>
            <p:nvPr/>
          </p:nvSpPr>
          <p:spPr>
            <a:xfrm rot="10800000" flipH="1">
              <a:off x="8370192" y="3148410"/>
              <a:ext cx="2304288" cy="469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 rot="10800000" flipH="1">
              <a:off x="6067589" y="3148410"/>
              <a:ext cx="2305750" cy="469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 rot="10800000" flipH="1">
              <a:off x="3770781" y="3148409"/>
              <a:ext cx="2302603" cy="470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 rot="10800000" flipH="1">
              <a:off x="1466251" y="3148409"/>
              <a:ext cx="2304256" cy="4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48" name="Google Shape;24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1393" y="1648424"/>
            <a:ext cx="2543100" cy="157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5"/>
          <p:cNvGrpSpPr/>
          <p:nvPr/>
        </p:nvGrpSpPr>
        <p:grpSpPr>
          <a:xfrm>
            <a:off x="2055788" y="4757622"/>
            <a:ext cx="8220312" cy="854513"/>
            <a:chOff x="-1050882" y="3792138"/>
            <a:chExt cx="8220312" cy="854513"/>
          </a:xfrm>
        </p:grpSpPr>
        <p:sp>
          <p:nvSpPr>
            <p:cNvPr id="250" name="Google Shape;250;p15"/>
            <p:cNvSpPr/>
            <p:nvPr/>
          </p:nvSpPr>
          <p:spPr>
            <a:xfrm>
              <a:off x="111629" y="3800651"/>
              <a:ext cx="7057800" cy="8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Sentimental scores of the comments of the users indicate that the diners agree with the Michelin Guides official point of views.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-1050882" y="3792138"/>
              <a:ext cx="224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595959"/>
                  </a:solidFill>
                </a:rPr>
                <a:t> H2</a:t>
              </a:r>
              <a:endParaRPr lang="en-US" sz="2000" b="1">
                <a:solidFill>
                  <a:srgbClr val="595959"/>
                </a:solidFill>
              </a:endParaRPr>
            </a:p>
          </p:txBody>
        </p:sp>
      </p:grpSp>
      <p:pic>
        <p:nvPicPr>
          <p:cNvPr id="252" name="Google Shape;252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2"/>
          <a:srcRect l="6" r="6"/>
          <a:stretch>
            <a:fillRect/>
          </a:stretch>
        </p:blipFill>
        <p:spPr>
          <a:xfrm>
            <a:off x="4829737" y="1648424"/>
            <a:ext cx="2543100" cy="1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4372909" y="333481"/>
            <a:ext cx="34676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 panose="020B0604020202020204"/>
              <a:buNone/>
            </a:pPr>
            <a:r>
              <a:rPr lang="en-US" sz="3200">
                <a:solidFill>
                  <a:schemeClr val="accent1"/>
                </a:solidFill>
              </a:rPr>
              <a:t>Hypotheses</a:t>
            </a:r>
            <a:endParaRPr lang="en-US" sz="3200">
              <a:solidFill>
                <a:schemeClr val="accent1"/>
              </a:solidFill>
            </a:endParaRPr>
          </a:p>
        </p:txBody>
      </p:sp>
      <p:pic>
        <p:nvPicPr>
          <p:cNvPr id="255" name="Google Shape;255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75622" y="1648424"/>
            <a:ext cx="2543100" cy="15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/>
        </p:nvSpPr>
        <p:spPr>
          <a:xfrm>
            <a:off x="3164522" y="173182"/>
            <a:ext cx="586295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0000"/>
                </a:solidFill>
                <a:sym typeface="Arial" panose="020B0604020202020204"/>
              </a:rPr>
              <a:t>Data Collection &amp; Description</a:t>
            </a:r>
            <a:endParaRPr lang="en-US" sz="3200" b="1" dirty="0">
              <a:solidFill>
                <a:srgbClr val="C00000"/>
              </a:solidFill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90345"/>
            <a:ext cx="4269105" cy="2847975"/>
          </a:xfrm>
          <a:prstGeom prst="rect">
            <a:avLst/>
          </a:prstGeom>
        </p:spPr>
      </p:pic>
      <p:sp>
        <p:nvSpPr>
          <p:cNvPr id="2" name="文本框 0"/>
          <p:cNvSpPr txBox="1"/>
          <p:nvPr/>
        </p:nvSpPr>
        <p:spPr>
          <a:xfrm>
            <a:off x="5881687" y="1329418"/>
            <a:ext cx="6611303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Sou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rce: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Yelp--Review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Format: Csv file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Size: 30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Michelin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starred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restaurants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indent="0" eaLnBrk="1" fontAlgn="auto" latinLnBrk="0" hangingPunct="1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          32427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reviews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Method: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277620" y="4850765"/>
            <a:ext cx="83439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Attributes: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review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text;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author;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datePublished;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ratingstar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 Data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cleaning: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remove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stopwords,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tokenize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fontAlgn="auto" latinLnBrk="0" hangingPunct="1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32" y="1193800"/>
            <a:ext cx="8155214" cy="6858000"/>
          </a:xfrm>
          <a:prstGeom prst="rect">
            <a:avLst/>
          </a:prstGeom>
        </p:spPr>
      </p:pic>
      <p:sp>
        <p:nvSpPr>
          <p:cNvPr id="4" name="Google Shape;230;p14"/>
          <p:cNvSpPr txBox="1"/>
          <p:nvPr/>
        </p:nvSpPr>
        <p:spPr>
          <a:xfrm>
            <a:off x="3164522" y="173182"/>
            <a:ext cx="586295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0000"/>
                </a:solidFill>
                <a:sym typeface="Arial" panose="020B0604020202020204"/>
              </a:rPr>
              <a:t>Data Collection &amp; Description</a:t>
            </a:r>
            <a:endParaRPr lang="en-US" sz="3200" b="1" dirty="0">
              <a:solidFill>
                <a:srgbClr val="C00000"/>
              </a:solidFill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935" y="1544320"/>
            <a:ext cx="3840480" cy="3324860"/>
          </a:xfrm>
          <a:prstGeom prst="rect">
            <a:avLst/>
          </a:prstGeom>
        </p:spPr>
      </p:pic>
      <p:sp>
        <p:nvSpPr>
          <p:cNvPr id="381" name="Google Shape;381;p19"/>
          <p:cNvSpPr/>
          <p:nvPr/>
        </p:nvSpPr>
        <p:spPr>
          <a:xfrm>
            <a:off x="3561255" y="420329"/>
            <a:ext cx="5161397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11500" y="4869180"/>
            <a:ext cx="5448935" cy="1944370"/>
            <a:chOff x="4934" y="6805"/>
            <a:chExt cx="8581" cy="3062"/>
          </a:xfrm>
        </p:grpSpPr>
        <p:sp>
          <p:nvSpPr>
            <p:cNvPr id="3" name="矩形: 圆角 2"/>
            <p:cNvSpPr/>
            <p:nvPr/>
          </p:nvSpPr>
          <p:spPr>
            <a:xfrm>
              <a:off x="4934" y="6805"/>
              <a:ext cx="6312" cy="30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2" name="Google Shape;382;p19"/>
            <p:cNvGrpSpPr/>
            <p:nvPr/>
          </p:nvGrpSpPr>
          <p:grpSpPr>
            <a:xfrm>
              <a:off x="5453" y="6986"/>
              <a:ext cx="8062" cy="2749"/>
              <a:chOff x="1296822" y="4387803"/>
              <a:chExt cx="5119457" cy="1745857"/>
            </a:xfrm>
          </p:grpSpPr>
          <p:sp>
            <p:nvSpPr>
              <p:cNvPr id="383" name="Google Shape;383;p19"/>
              <p:cNvSpPr/>
              <p:nvPr/>
            </p:nvSpPr>
            <p:spPr>
              <a:xfrm>
                <a:off x="1296822" y="5348251"/>
                <a:ext cx="1355100" cy="6249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4" name="Google Shape;384;p19"/>
              <p:cNvGrpSpPr/>
              <p:nvPr/>
            </p:nvGrpSpPr>
            <p:grpSpPr>
              <a:xfrm>
                <a:off x="3696013" y="4387803"/>
                <a:ext cx="625027" cy="625027"/>
                <a:chOff x="4012181" y="4422133"/>
                <a:chExt cx="542747" cy="54274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4012181" y="442213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4165204" y="4591374"/>
                  <a:ext cx="233442" cy="20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216" y="0"/>
                        <a:pt x="0" y="1389"/>
                        <a:pt x="0" y="3086"/>
                      </a:cubicBezTo>
                      <a:lnTo>
                        <a:pt x="0" y="13885"/>
                      </a:lnTo>
                      <a:cubicBezTo>
                        <a:pt x="0" y="15583"/>
                        <a:pt x="1216" y="16971"/>
                        <a:pt x="2700" y="16971"/>
                      </a:cubicBezTo>
                      <a:lnTo>
                        <a:pt x="8100" y="16971"/>
                      </a:lnTo>
                      <a:lnTo>
                        <a:pt x="13500" y="21600"/>
                      </a:lnTo>
                      <a:lnTo>
                        <a:pt x="13500" y="16971"/>
                      </a:lnTo>
                      <a:lnTo>
                        <a:pt x="18900" y="16971"/>
                      </a:lnTo>
                      <a:cubicBezTo>
                        <a:pt x="20384" y="16971"/>
                        <a:pt x="21600" y="15583"/>
                        <a:pt x="21600" y="13885"/>
                      </a:cubicBezTo>
                      <a:lnTo>
                        <a:pt x="21600" y="3086"/>
                      </a:lnTo>
                      <a:cubicBezTo>
                        <a:pt x="21600" y="1389"/>
                        <a:pt x="20384" y="0"/>
                        <a:pt x="189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>
                <a:off x="3180375" y="5289751"/>
                <a:ext cx="1355100" cy="6834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1748318" y="4436215"/>
                <a:ext cx="625027" cy="625027"/>
                <a:chOff x="2320887" y="4464172"/>
                <a:chExt cx="542747" cy="542747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2320887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0" name="Google Shape;390;p19"/>
                <p:cNvSpPr/>
                <p:nvPr/>
              </p:nvSpPr>
              <p:spPr>
                <a:xfrm>
                  <a:off x="2475534" y="4604112"/>
                  <a:ext cx="233423" cy="24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" h="21260" extrusionOk="0">
                      <a:moveTo>
                        <a:pt x="11752" y="11733"/>
                      </a:moveTo>
                      <a:lnTo>
                        <a:pt x="9401" y="11733"/>
                      </a:lnTo>
                      <a:lnTo>
                        <a:pt x="9401" y="5975"/>
                      </a:lnTo>
                      <a:lnTo>
                        <a:pt x="11752" y="5975"/>
                      </a:lnTo>
                      <a:cubicBezTo>
                        <a:pt x="11752" y="5975"/>
                        <a:pt x="11752" y="11733"/>
                        <a:pt x="11752" y="11733"/>
                      </a:cubicBezTo>
                      <a:close/>
                      <a:moveTo>
                        <a:pt x="11752" y="15276"/>
                      </a:moveTo>
                      <a:lnTo>
                        <a:pt x="9401" y="15276"/>
                      </a:lnTo>
                      <a:lnTo>
                        <a:pt x="9401" y="12951"/>
                      </a:lnTo>
                      <a:lnTo>
                        <a:pt x="11752" y="12951"/>
                      </a:lnTo>
                      <a:cubicBezTo>
                        <a:pt x="11752" y="12951"/>
                        <a:pt x="11752" y="15276"/>
                        <a:pt x="11752" y="15276"/>
                      </a:cubicBezTo>
                      <a:close/>
                      <a:moveTo>
                        <a:pt x="20789" y="13227"/>
                      </a:moveTo>
                      <a:lnTo>
                        <a:pt x="18761" y="11523"/>
                      </a:lnTo>
                      <a:cubicBezTo>
                        <a:pt x="18172" y="11029"/>
                        <a:pt x="18172" y="10223"/>
                        <a:pt x="18761" y="9729"/>
                      </a:cubicBezTo>
                      <a:lnTo>
                        <a:pt x="20789" y="8025"/>
                      </a:lnTo>
                      <a:cubicBezTo>
                        <a:pt x="21376" y="7532"/>
                        <a:pt x="21220" y="7072"/>
                        <a:pt x="20441" y="7001"/>
                      </a:cubicBezTo>
                      <a:lnTo>
                        <a:pt x="17751" y="6761"/>
                      </a:lnTo>
                      <a:cubicBezTo>
                        <a:pt x="16971" y="6692"/>
                        <a:pt x="16552" y="6061"/>
                        <a:pt x="16819" y="5360"/>
                      </a:cubicBezTo>
                      <a:lnTo>
                        <a:pt x="18247" y="1615"/>
                      </a:lnTo>
                      <a:cubicBezTo>
                        <a:pt x="18515" y="912"/>
                        <a:pt x="18188" y="656"/>
                        <a:pt x="17520" y="1047"/>
                      </a:cubicBezTo>
                      <a:lnTo>
                        <a:pt x="14346" y="2896"/>
                      </a:lnTo>
                      <a:cubicBezTo>
                        <a:pt x="13678" y="3285"/>
                        <a:pt x="12815" y="3072"/>
                        <a:pt x="12430" y="2423"/>
                      </a:cubicBezTo>
                      <a:lnTo>
                        <a:pt x="11279" y="489"/>
                      </a:lnTo>
                      <a:cubicBezTo>
                        <a:pt x="10893" y="-160"/>
                        <a:pt x="10255" y="-164"/>
                        <a:pt x="9860" y="481"/>
                      </a:cubicBezTo>
                      <a:lnTo>
                        <a:pt x="8793" y="2232"/>
                      </a:lnTo>
                      <a:cubicBezTo>
                        <a:pt x="8398" y="2877"/>
                        <a:pt x="7493" y="3153"/>
                        <a:pt x="6781" y="2844"/>
                      </a:cubicBezTo>
                      <a:lnTo>
                        <a:pt x="4900" y="2031"/>
                      </a:lnTo>
                      <a:cubicBezTo>
                        <a:pt x="4188" y="1723"/>
                        <a:pt x="3639" y="2080"/>
                        <a:pt x="3682" y="2825"/>
                      </a:cubicBezTo>
                      <a:lnTo>
                        <a:pt x="3784" y="4615"/>
                      </a:lnTo>
                      <a:cubicBezTo>
                        <a:pt x="3826" y="5360"/>
                        <a:pt x="3242" y="6128"/>
                        <a:pt x="2486" y="6320"/>
                      </a:cubicBezTo>
                      <a:lnTo>
                        <a:pt x="670" y="6780"/>
                      </a:lnTo>
                      <a:cubicBezTo>
                        <a:pt x="-85" y="6972"/>
                        <a:pt x="-224" y="7532"/>
                        <a:pt x="365" y="8025"/>
                      </a:cubicBezTo>
                      <a:lnTo>
                        <a:pt x="2394" y="9729"/>
                      </a:lnTo>
                      <a:cubicBezTo>
                        <a:pt x="2981" y="10223"/>
                        <a:pt x="2981" y="11029"/>
                        <a:pt x="2394" y="11523"/>
                      </a:cubicBezTo>
                      <a:lnTo>
                        <a:pt x="365" y="13225"/>
                      </a:lnTo>
                      <a:cubicBezTo>
                        <a:pt x="-224" y="13720"/>
                        <a:pt x="-68" y="14196"/>
                        <a:pt x="709" y="14285"/>
                      </a:cubicBezTo>
                      <a:lnTo>
                        <a:pt x="3171" y="14567"/>
                      </a:lnTo>
                      <a:cubicBezTo>
                        <a:pt x="3948" y="14656"/>
                        <a:pt x="4381" y="15309"/>
                        <a:pt x="4133" y="16017"/>
                      </a:cubicBezTo>
                      <a:lnTo>
                        <a:pt x="2869" y="19625"/>
                      </a:lnTo>
                      <a:cubicBezTo>
                        <a:pt x="2622" y="20333"/>
                        <a:pt x="2976" y="20609"/>
                        <a:pt x="3655" y="20240"/>
                      </a:cubicBezTo>
                      <a:lnTo>
                        <a:pt x="6549" y="18661"/>
                      </a:lnTo>
                      <a:cubicBezTo>
                        <a:pt x="7229" y="18291"/>
                        <a:pt x="8143" y="18495"/>
                        <a:pt x="8581" y="19113"/>
                      </a:cubicBezTo>
                      <a:lnTo>
                        <a:pt x="9782" y="20816"/>
                      </a:lnTo>
                      <a:cubicBezTo>
                        <a:pt x="10219" y="21436"/>
                        <a:pt x="10875" y="21403"/>
                        <a:pt x="11240" y="20741"/>
                      </a:cubicBezTo>
                      <a:lnTo>
                        <a:pt x="12297" y="18823"/>
                      </a:lnTo>
                      <a:cubicBezTo>
                        <a:pt x="12660" y="18160"/>
                        <a:pt x="13532" y="17891"/>
                        <a:pt x="14234" y="18221"/>
                      </a:cubicBezTo>
                      <a:lnTo>
                        <a:pt x="16272" y="19181"/>
                      </a:lnTo>
                      <a:cubicBezTo>
                        <a:pt x="16974" y="19511"/>
                        <a:pt x="17514" y="19172"/>
                        <a:pt x="17472" y="18427"/>
                      </a:cubicBezTo>
                      <a:lnTo>
                        <a:pt x="17370" y="16637"/>
                      </a:lnTo>
                      <a:cubicBezTo>
                        <a:pt x="17327" y="15891"/>
                        <a:pt x="17912" y="15124"/>
                        <a:pt x="18668" y="14932"/>
                      </a:cubicBezTo>
                      <a:lnTo>
                        <a:pt x="20482" y="14472"/>
                      </a:lnTo>
                      <a:cubicBezTo>
                        <a:pt x="21239" y="14280"/>
                        <a:pt x="21376" y="13720"/>
                        <a:pt x="20789" y="132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91" name="Google Shape;391;p19"/>
              <p:cNvGrpSpPr/>
              <p:nvPr/>
            </p:nvGrpSpPr>
            <p:grpSpPr>
              <a:xfrm>
                <a:off x="5418767" y="4436215"/>
                <a:ext cx="625027" cy="625027"/>
                <a:chOff x="5508142" y="4464172"/>
                <a:chExt cx="542747" cy="542747"/>
              </a:xfrm>
            </p:grpSpPr>
            <p:sp>
              <p:nvSpPr>
                <p:cNvPr id="392" name="Google Shape;392;p19"/>
                <p:cNvSpPr/>
                <p:nvPr/>
              </p:nvSpPr>
              <p:spPr>
                <a:xfrm>
                  <a:off x="5508142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703493" y="4604119"/>
                  <a:ext cx="166158" cy="24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9464" y="0"/>
                        <a:pt x="8150" y="146"/>
                        <a:pt x="6863" y="450"/>
                      </a:cubicBezTo>
                      <a:cubicBezTo>
                        <a:pt x="5576" y="755"/>
                        <a:pt x="4422" y="1177"/>
                        <a:pt x="3403" y="1706"/>
                      </a:cubicBezTo>
                      <a:cubicBezTo>
                        <a:pt x="2383" y="2236"/>
                        <a:pt x="1554" y="2892"/>
                        <a:pt x="928" y="3694"/>
                      </a:cubicBezTo>
                      <a:cubicBezTo>
                        <a:pt x="302" y="4496"/>
                        <a:pt x="0" y="5372"/>
                        <a:pt x="0" y="6300"/>
                      </a:cubicBezTo>
                      <a:cubicBezTo>
                        <a:pt x="0" y="7753"/>
                        <a:pt x="717" y="9009"/>
                        <a:pt x="2166" y="10069"/>
                      </a:cubicBezTo>
                      <a:cubicBezTo>
                        <a:pt x="2798" y="10528"/>
                        <a:pt x="3326" y="10932"/>
                        <a:pt x="3741" y="11288"/>
                      </a:cubicBezTo>
                      <a:cubicBezTo>
                        <a:pt x="4155" y="11644"/>
                        <a:pt x="4556" y="12098"/>
                        <a:pt x="4978" y="12638"/>
                      </a:cubicBezTo>
                      <a:cubicBezTo>
                        <a:pt x="5399" y="13176"/>
                        <a:pt x="5654" y="13668"/>
                        <a:pt x="5709" y="14138"/>
                      </a:cubicBezTo>
                      <a:cubicBezTo>
                        <a:pt x="5048" y="14400"/>
                        <a:pt x="4725" y="14794"/>
                        <a:pt x="4725" y="15300"/>
                      </a:cubicBezTo>
                      <a:cubicBezTo>
                        <a:pt x="4725" y="15647"/>
                        <a:pt x="4880" y="15947"/>
                        <a:pt x="5231" y="16200"/>
                      </a:cubicBezTo>
                      <a:cubicBezTo>
                        <a:pt x="4880" y="16453"/>
                        <a:pt x="4725" y="16753"/>
                        <a:pt x="4725" y="17100"/>
                      </a:cubicBezTo>
                      <a:cubicBezTo>
                        <a:pt x="4725" y="17588"/>
                        <a:pt x="5020" y="17972"/>
                        <a:pt x="5653" y="18244"/>
                      </a:cubicBezTo>
                      <a:cubicBezTo>
                        <a:pt x="5470" y="18459"/>
                        <a:pt x="5400" y="18675"/>
                        <a:pt x="5400" y="18900"/>
                      </a:cubicBezTo>
                      <a:cubicBezTo>
                        <a:pt x="5400" y="19331"/>
                        <a:pt x="5605" y="19660"/>
                        <a:pt x="6047" y="19894"/>
                      </a:cubicBezTo>
                      <a:cubicBezTo>
                        <a:pt x="6489" y="20128"/>
                        <a:pt x="7032" y="20250"/>
                        <a:pt x="7678" y="20250"/>
                      </a:cubicBezTo>
                      <a:cubicBezTo>
                        <a:pt x="7960" y="20662"/>
                        <a:pt x="8382" y="20981"/>
                        <a:pt x="8944" y="21225"/>
                      </a:cubicBezTo>
                      <a:cubicBezTo>
                        <a:pt x="9506" y="21469"/>
                        <a:pt x="10139" y="21600"/>
                        <a:pt x="10800" y="21600"/>
                      </a:cubicBezTo>
                      <a:cubicBezTo>
                        <a:pt x="11461" y="21600"/>
                        <a:pt x="12065" y="21469"/>
                        <a:pt x="12628" y="21225"/>
                      </a:cubicBezTo>
                      <a:cubicBezTo>
                        <a:pt x="13191" y="20981"/>
                        <a:pt x="13613" y="20662"/>
                        <a:pt x="13894" y="20250"/>
                      </a:cubicBezTo>
                      <a:cubicBezTo>
                        <a:pt x="14541" y="20250"/>
                        <a:pt x="15083" y="20128"/>
                        <a:pt x="15525" y="19894"/>
                      </a:cubicBezTo>
                      <a:cubicBezTo>
                        <a:pt x="15967" y="19660"/>
                        <a:pt x="16200" y="19331"/>
                        <a:pt x="16200" y="18900"/>
                      </a:cubicBezTo>
                      <a:cubicBezTo>
                        <a:pt x="16200" y="18675"/>
                        <a:pt x="16102" y="18459"/>
                        <a:pt x="15919" y="18244"/>
                      </a:cubicBezTo>
                      <a:cubicBezTo>
                        <a:pt x="16552" y="17972"/>
                        <a:pt x="16875" y="17588"/>
                        <a:pt x="16875" y="17100"/>
                      </a:cubicBezTo>
                      <a:cubicBezTo>
                        <a:pt x="16875" y="16753"/>
                        <a:pt x="16692" y="16453"/>
                        <a:pt x="16341" y="16200"/>
                      </a:cubicBezTo>
                      <a:cubicBezTo>
                        <a:pt x="16692" y="15947"/>
                        <a:pt x="16875" y="15647"/>
                        <a:pt x="16875" y="15300"/>
                      </a:cubicBezTo>
                      <a:cubicBezTo>
                        <a:pt x="16875" y="14793"/>
                        <a:pt x="16524" y="14400"/>
                        <a:pt x="15863" y="14138"/>
                      </a:cubicBezTo>
                      <a:cubicBezTo>
                        <a:pt x="15919" y="13668"/>
                        <a:pt x="16173" y="13176"/>
                        <a:pt x="16594" y="12638"/>
                      </a:cubicBezTo>
                      <a:cubicBezTo>
                        <a:pt x="17016" y="12098"/>
                        <a:pt x="17417" y="11644"/>
                        <a:pt x="17831" y="11288"/>
                      </a:cubicBezTo>
                      <a:cubicBezTo>
                        <a:pt x="18247" y="10932"/>
                        <a:pt x="18774" y="10528"/>
                        <a:pt x="19406" y="10069"/>
                      </a:cubicBezTo>
                      <a:cubicBezTo>
                        <a:pt x="20855" y="9009"/>
                        <a:pt x="21600" y="7753"/>
                        <a:pt x="21600" y="6300"/>
                      </a:cubicBezTo>
                      <a:cubicBezTo>
                        <a:pt x="21600" y="5372"/>
                        <a:pt x="21271" y="4496"/>
                        <a:pt x="20644" y="3694"/>
                      </a:cubicBezTo>
                      <a:cubicBezTo>
                        <a:pt x="20018" y="2893"/>
                        <a:pt x="19188" y="2236"/>
                        <a:pt x="18169" y="1706"/>
                      </a:cubicBezTo>
                      <a:cubicBezTo>
                        <a:pt x="17149" y="1177"/>
                        <a:pt x="15996" y="755"/>
                        <a:pt x="14709" y="450"/>
                      </a:cubicBezTo>
                      <a:cubicBezTo>
                        <a:pt x="13422" y="146"/>
                        <a:pt x="12136" y="0"/>
                        <a:pt x="10800" y="0"/>
                      </a:cubicBezTo>
                      <a:close/>
                      <a:moveTo>
                        <a:pt x="10800" y="1800"/>
                      </a:moveTo>
                      <a:cubicBezTo>
                        <a:pt x="11771" y="1800"/>
                        <a:pt x="12719" y="1907"/>
                        <a:pt x="13669" y="2119"/>
                      </a:cubicBezTo>
                      <a:cubicBezTo>
                        <a:pt x="14617" y="2329"/>
                        <a:pt x="15475" y="2611"/>
                        <a:pt x="16256" y="2981"/>
                      </a:cubicBezTo>
                      <a:cubicBezTo>
                        <a:pt x="17036" y="3352"/>
                        <a:pt x="17683" y="3825"/>
                        <a:pt x="18169" y="4406"/>
                      </a:cubicBezTo>
                      <a:cubicBezTo>
                        <a:pt x="18653" y="4988"/>
                        <a:pt x="18900" y="5625"/>
                        <a:pt x="18900" y="6300"/>
                      </a:cubicBezTo>
                      <a:cubicBezTo>
                        <a:pt x="18900" y="7246"/>
                        <a:pt x="18421" y="8091"/>
                        <a:pt x="17466" y="8831"/>
                      </a:cubicBezTo>
                      <a:cubicBezTo>
                        <a:pt x="17324" y="8935"/>
                        <a:pt x="17107" y="9094"/>
                        <a:pt x="16819" y="9300"/>
                      </a:cubicBezTo>
                      <a:cubicBezTo>
                        <a:pt x="16531" y="9507"/>
                        <a:pt x="16312" y="9647"/>
                        <a:pt x="16172" y="9750"/>
                      </a:cubicBezTo>
                      <a:cubicBezTo>
                        <a:pt x="14372" y="11184"/>
                        <a:pt x="13374" y="12591"/>
                        <a:pt x="13191" y="13950"/>
                      </a:cubicBezTo>
                      <a:lnTo>
                        <a:pt x="8381" y="13950"/>
                      </a:lnTo>
                      <a:cubicBezTo>
                        <a:pt x="8198" y="12591"/>
                        <a:pt x="7200" y="11185"/>
                        <a:pt x="5400" y="9750"/>
                      </a:cubicBezTo>
                      <a:cubicBezTo>
                        <a:pt x="5260" y="9647"/>
                        <a:pt x="5041" y="9507"/>
                        <a:pt x="4753" y="9300"/>
                      </a:cubicBezTo>
                      <a:cubicBezTo>
                        <a:pt x="4465" y="9094"/>
                        <a:pt x="4275" y="8935"/>
                        <a:pt x="4134" y="8831"/>
                      </a:cubicBezTo>
                      <a:cubicBezTo>
                        <a:pt x="3179" y="8091"/>
                        <a:pt x="2700" y="7247"/>
                        <a:pt x="2700" y="6300"/>
                      </a:cubicBezTo>
                      <a:cubicBezTo>
                        <a:pt x="2700" y="5625"/>
                        <a:pt x="2919" y="4988"/>
                        <a:pt x="3403" y="4406"/>
                      </a:cubicBezTo>
                      <a:cubicBezTo>
                        <a:pt x="3889" y="3825"/>
                        <a:pt x="4536" y="3352"/>
                        <a:pt x="5316" y="2981"/>
                      </a:cubicBezTo>
                      <a:cubicBezTo>
                        <a:pt x="6096" y="2611"/>
                        <a:pt x="6954" y="2329"/>
                        <a:pt x="7903" y="2119"/>
                      </a:cubicBezTo>
                      <a:cubicBezTo>
                        <a:pt x="8853" y="1907"/>
                        <a:pt x="9829" y="1800"/>
                        <a:pt x="10800" y="1800"/>
                      </a:cubicBezTo>
                      <a:close/>
                      <a:moveTo>
                        <a:pt x="10688" y="3881"/>
                      </a:moveTo>
                      <a:cubicBezTo>
                        <a:pt x="10506" y="3881"/>
                        <a:pt x="10343" y="3923"/>
                        <a:pt x="10209" y="4013"/>
                      </a:cubicBezTo>
                      <a:cubicBezTo>
                        <a:pt x="10075" y="4102"/>
                        <a:pt x="10013" y="4210"/>
                        <a:pt x="10013" y="4331"/>
                      </a:cubicBezTo>
                      <a:cubicBezTo>
                        <a:pt x="10013" y="4453"/>
                        <a:pt x="10075" y="4561"/>
                        <a:pt x="10209" y="4650"/>
                      </a:cubicBezTo>
                      <a:cubicBezTo>
                        <a:pt x="10343" y="4739"/>
                        <a:pt x="10506" y="4781"/>
                        <a:pt x="10688" y="4781"/>
                      </a:cubicBezTo>
                      <a:cubicBezTo>
                        <a:pt x="11420" y="4781"/>
                        <a:pt x="12178" y="4903"/>
                        <a:pt x="12938" y="5138"/>
                      </a:cubicBezTo>
                      <a:cubicBezTo>
                        <a:pt x="13697" y="5372"/>
                        <a:pt x="14063" y="5700"/>
                        <a:pt x="14063" y="6131"/>
                      </a:cubicBezTo>
                      <a:cubicBezTo>
                        <a:pt x="14063" y="6253"/>
                        <a:pt x="14126" y="6362"/>
                        <a:pt x="14259" y="6450"/>
                      </a:cubicBezTo>
                      <a:cubicBezTo>
                        <a:pt x="14393" y="6539"/>
                        <a:pt x="14554" y="6581"/>
                        <a:pt x="14738" y="6581"/>
                      </a:cubicBezTo>
                      <a:cubicBezTo>
                        <a:pt x="14920" y="6581"/>
                        <a:pt x="15082" y="6539"/>
                        <a:pt x="15216" y="6450"/>
                      </a:cubicBezTo>
                      <a:cubicBezTo>
                        <a:pt x="15350" y="6362"/>
                        <a:pt x="15413" y="6253"/>
                        <a:pt x="15413" y="6131"/>
                      </a:cubicBezTo>
                      <a:cubicBezTo>
                        <a:pt x="15413" y="5643"/>
                        <a:pt x="15152" y="5213"/>
                        <a:pt x="14625" y="4856"/>
                      </a:cubicBezTo>
                      <a:cubicBezTo>
                        <a:pt x="14098" y="4501"/>
                        <a:pt x="13494" y="4256"/>
                        <a:pt x="12797" y="4106"/>
                      </a:cubicBezTo>
                      <a:cubicBezTo>
                        <a:pt x="12102" y="3957"/>
                        <a:pt x="11391" y="3881"/>
                        <a:pt x="10688" y="38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94" name="Google Shape;394;p19"/>
              <p:cNvSpPr/>
              <p:nvPr/>
            </p:nvSpPr>
            <p:spPr>
              <a:xfrm>
                <a:off x="4975079" y="5318997"/>
                <a:ext cx="1441200" cy="6330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95" name="Google Shape;395;p19"/>
              <p:cNvCxnSpPr/>
              <p:nvPr/>
            </p:nvCxnSpPr>
            <p:spPr>
              <a:xfrm>
                <a:off x="2555623" y="4740943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4604068" y="4741068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397" name="Google Shape;397;p19"/>
              <p:cNvSpPr/>
              <p:nvPr/>
            </p:nvSpPr>
            <p:spPr>
              <a:xfrm>
                <a:off x="1300875" y="5321217"/>
                <a:ext cx="1355100" cy="6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Sentiment Analysis 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055663" y="5420994"/>
                <a:ext cx="1606200" cy="36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Scores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4979126" y="5450260"/>
                <a:ext cx="14331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 panose="020B0604020202020204"/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Evaluation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00" name="Google Shape;400;p19"/>
          <p:cNvSpPr txBox="1"/>
          <p:nvPr/>
        </p:nvSpPr>
        <p:spPr>
          <a:xfrm>
            <a:off x="3648999" y="509452"/>
            <a:ext cx="500766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>
                <a:solidFill>
                  <a:schemeClr val="lt1"/>
                </a:solidFill>
              </a:rPr>
              <a:t>Sentiment Analysis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65910" y="2021840"/>
            <a:ext cx="3906520" cy="2132330"/>
            <a:chOff x="2178" y="2863"/>
            <a:chExt cx="6152" cy="3358"/>
          </a:xfrm>
        </p:grpSpPr>
        <p:grpSp>
          <p:nvGrpSpPr>
            <p:cNvPr id="377" name="Google Shape;377;p19"/>
            <p:cNvGrpSpPr/>
            <p:nvPr/>
          </p:nvGrpSpPr>
          <p:grpSpPr>
            <a:xfrm>
              <a:off x="2178" y="2863"/>
              <a:ext cx="6153" cy="3358"/>
              <a:chOff x="247577" y="3140968"/>
              <a:chExt cx="2502001" cy="2772300"/>
            </a:xfrm>
          </p:grpSpPr>
          <p:sp>
            <p:nvSpPr>
              <p:cNvPr id="378" name="Google Shape;378;p19"/>
              <p:cNvSpPr/>
              <p:nvPr/>
            </p:nvSpPr>
            <p:spPr>
              <a:xfrm>
                <a:off x="247577" y="3140968"/>
                <a:ext cx="2502000" cy="2772300"/>
              </a:xfrm>
              <a:prstGeom prst="snip1Rect">
                <a:avLst>
                  <a:gd name="adj" fmla="val 29383"/>
                </a:avLst>
              </a:prstGeom>
              <a:solidFill>
                <a:srgbClr val="F6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247578" y="5805263"/>
                <a:ext cx="250200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2118329" y="3140968"/>
                <a:ext cx="631242" cy="63124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01" name="Google Shape;401;p19"/>
            <p:cNvSpPr txBox="1"/>
            <p:nvPr/>
          </p:nvSpPr>
          <p:spPr>
            <a:xfrm>
              <a:off x="2370" y="3306"/>
              <a:ext cx="5769" cy="2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Sentiment Analysis with Python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34" name="Google Shape;23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9"/>
          <p:cNvGrpSpPr/>
          <p:nvPr/>
        </p:nvGrpSpPr>
        <p:grpSpPr>
          <a:xfrm>
            <a:off x="1383335" y="1817954"/>
            <a:ext cx="4712665" cy="2132453"/>
            <a:chOff x="247577" y="3140968"/>
            <a:chExt cx="2502001" cy="2772300"/>
          </a:xfrm>
        </p:grpSpPr>
        <p:sp>
          <p:nvSpPr>
            <p:cNvPr id="378" name="Google Shape;378;p19"/>
            <p:cNvSpPr/>
            <p:nvPr/>
          </p:nvSpPr>
          <p:spPr>
            <a:xfrm>
              <a:off x="247577" y="3140968"/>
              <a:ext cx="2502000" cy="2772300"/>
            </a:xfrm>
            <a:prstGeom prst="snip1Rect">
              <a:avLst>
                <a:gd name="adj" fmla="val 29383"/>
              </a:avLst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47578" y="5805263"/>
              <a:ext cx="2502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2118329" y="3140968"/>
              <a:ext cx="631242" cy="631242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81" name="Google Shape;381;p19"/>
          <p:cNvSpPr/>
          <p:nvPr/>
        </p:nvSpPr>
        <p:spPr>
          <a:xfrm>
            <a:off x="3561255" y="420329"/>
            <a:ext cx="5161397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42640" y="4840605"/>
            <a:ext cx="5572760" cy="1944370"/>
            <a:chOff x="5453" y="6804"/>
            <a:chExt cx="8776" cy="3062"/>
          </a:xfrm>
        </p:grpSpPr>
        <p:sp>
          <p:nvSpPr>
            <p:cNvPr id="3" name="矩形: 圆角 2"/>
            <p:cNvSpPr/>
            <p:nvPr/>
          </p:nvSpPr>
          <p:spPr>
            <a:xfrm>
              <a:off x="7917" y="6804"/>
              <a:ext cx="6312" cy="30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2" name="Google Shape;382;p19"/>
            <p:cNvGrpSpPr/>
            <p:nvPr/>
          </p:nvGrpSpPr>
          <p:grpSpPr>
            <a:xfrm>
              <a:off x="5453" y="6986"/>
              <a:ext cx="8062" cy="2749"/>
              <a:chOff x="1296822" y="4387803"/>
              <a:chExt cx="5119457" cy="1745857"/>
            </a:xfrm>
          </p:grpSpPr>
          <p:sp>
            <p:nvSpPr>
              <p:cNvPr id="383" name="Google Shape;383;p19"/>
              <p:cNvSpPr/>
              <p:nvPr/>
            </p:nvSpPr>
            <p:spPr>
              <a:xfrm>
                <a:off x="1296822" y="5348251"/>
                <a:ext cx="1355100" cy="6249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4" name="Google Shape;384;p19"/>
              <p:cNvGrpSpPr/>
              <p:nvPr/>
            </p:nvGrpSpPr>
            <p:grpSpPr>
              <a:xfrm>
                <a:off x="3696013" y="4387803"/>
                <a:ext cx="625027" cy="625027"/>
                <a:chOff x="4012181" y="4422133"/>
                <a:chExt cx="542747" cy="54274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4012181" y="442213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4165204" y="4591374"/>
                  <a:ext cx="233442" cy="20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216" y="0"/>
                        <a:pt x="0" y="1389"/>
                        <a:pt x="0" y="3086"/>
                      </a:cubicBezTo>
                      <a:lnTo>
                        <a:pt x="0" y="13885"/>
                      </a:lnTo>
                      <a:cubicBezTo>
                        <a:pt x="0" y="15583"/>
                        <a:pt x="1216" y="16971"/>
                        <a:pt x="2700" y="16971"/>
                      </a:cubicBezTo>
                      <a:lnTo>
                        <a:pt x="8100" y="16971"/>
                      </a:lnTo>
                      <a:lnTo>
                        <a:pt x="13500" y="21600"/>
                      </a:lnTo>
                      <a:lnTo>
                        <a:pt x="13500" y="16971"/>
                      </a:lnTo>
                      <a:lnTo>
                        <a:pt x="18900" y="16971"/>
                      </a:lnTo>
                      <a:cubicBezTo>
                        <a:pt x="20384" y="16971"/>
                        <a:pt x="21600" y="15583"/>
                        <a:pt x="21600" y="13885"/>
                      </a:cubicBezTo>
                      <a:lnTo>
                        <a:pt x="21600" y="3086"/>
                      </a:lnTo>
                      <a:cubicBezTo>
                        <a:pt x="21600" y="1389"/>
                        <a:pt x="20384" y="0"/>
                        <a:pt x="189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>
                <a:off x="3180375" y="5289751"/>
                <a:ext cx="1355100" cy="6834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1748318" y="4436215"/>
                <a:ext cx="625027" cy="625027"/>
                <a:chOff x="2320887" y="4464172"/>
                <a:chExt cx="542747" cy="542747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2320887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0" name="Google Shape;390;p19"/>
                <p:cNvSpPr/>
                <p:nvPr/>
              </p:nvSpPr>
              <p:spPr>
                <a:xfrm>
                  <a:off x="2475534" y="4604112"/>
                  <a:ext cx="233423" cy="24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" h="21260" extrusionOk="0">
                      <a:moveTo>
                        <a:pt x="11752" y="11733"/>
                      </a:moveTo>
                      <a:lnTo>
                        <a:pt x="9401" y="11733"/>
                      </a:lnTo>
                      <a:lnTo>
                        <a:pt x="9401" y="5975"/>
                      </a:lnTo>
                      <a:lnTo>
                        <a:pt x="11752" y="5975"/>
                      </a:lnTo>
                      <a:cubicBezTo>
                        <a:pt x="11752" y="5975"/>
                        <a:pt x="11752" y="11733"/>
                        <a:pt x="11752" y="11733"/>
                      </a:cubicBezTo>
                      <a:close/>
                      <a:moveTo>
                        <a:pt x="11752" y="15276"/>
                      </a:moveTo>
                      <a:lnTo>
                        <a:pt x="9401" y="15276"/>
                      </a:lnTo>
                      <a:lnTo>
                        <a:pt x="9401" y="12951"/>
                      </a:lnTo>
                      <a:lnTo>
                        <a:pt x="11752" y="12951"/>
                      </a:lnTo>
                      <a:cubicBezTo>
                        <a:pt x="11752" y="12951"/>
                        <a:pt x="11752" y="15276"/>
                        <a:pt x="11752" y="15276"/>
                      </a:cubicBezTo>
                      <a:close/>
                      <a:moveTo>
                        <a:pt x="20789" y="13227"/>
                      </a:moveTo>
                      <a:lnTo>
                        <a:pt x="18761" y="11523"/>
                      </a:lnTo>
                      <a:cubicBezTo>
                        <a:pt x="18172" y="11029"/>
                        <a:pt x="18172" y="10223"/>
                        <a:pt x="18761" y="9729"/>
                      </a:cubicBezTo>
                      <a:lnTo>
                        <a:pt x="20789" y="8025"/>
                      </a:lnTo>
                      <a:cubicBezTo>
                        <a:pt x="21376" y="7532"/>
                        <a:pt x="21220" y="7072"/>
                        <a:pt x="20441" y="7001"/>
                      </a:cubicBezTo>
                      <a:lnTo>
                        <a:pt x="17751" y="6761"/>
                      </a:lnTo>
                      <a:cubicBezTo>
                        <a:pt x="16971" y="6692"/>
                        <a:pt x="16552" y="6061"/>
                        <a:pt x="16819" y="5360"/>
                      </a:cubicBezTo>
                      <a:lnTo>
                        <a:pt x="18247" y="1615"/>
                      </a:lnTo>
                      <a:cubicBezTo>
                        <a:pt x="18515" y="912"/>
                        <a:pt x="18188" y="656"/>
                        <a:pt x="17520" y="1047"/>
                      </a:cubicBezTo>
                      <a:lnTo>
                        <a:pt x="14346" y="2896"/>
                      </a:lnTo>
                      <a:cubicBezTo>
                        <a:pt x="13678" y="3285"/>
                        <a:pt x="12815" y="3072"/>
                        <a:pt x="12430" y="2423"/>
                      </a:cubicBezTo>
                      <a:lnTo>
                        <a:pt x="11279" y="489"/>
                      </a:lnTo>
                      <a:cubicBezTo>
                        <a:pt x="10893" y="-160"/>
                        <a:pt x="10255" y="-164"/>
                        <a:pt x="9860" y="481"/>
                      </a:cubicBezTo>
                      <a:lnTo>
                        <a:pt x="8793" y="2232"/>
                      </a:lnTo>
                      <a:cubicBezTo>
                        <a:pt x="8398" y="2877"/>
                        <a:pt x="7493" y="3153"/>
                        <a:pt x="6781" y="2844"/>
                      </a:cubicBezTo>
                      <a:lnTo>
                        <a:pt x="4900" y="2031"/>
                      </a:lnTo>
                      <a:cubicBezTo>
                        <a:pt x="4188" y="1723"/>
                        <a:pt x="3639" y="2080"/>
                        <a:pt x="3682" y="2825"/>
                      </a:cubicBezTo>
                      <a:lnTo>
                        <a:pt x="3784" y="4615"/>
                      </a:lnTo>
                      <a:cubicBezTo>
                        <a:pt x="3826" y="5360"/>
                        <a:pt x="3242" y="6128"/>
                        <a:pt x="2486" y="6320"/>
                      </a:cubicBezTo>
                      <a:lnTo>
                        <a:pt x="670" y="6780"/>
                      </a:lnTo>
                      <a:cubicBezTo>
                        <a:pt x="-85" y="6972"/>
                        <a:pt x="-224" y="7532"/>
                        <a:pt x="365" y="8025"/>
                      </a:cubicBezTo>
                      <a:lnTo>
                        <a:pt x="2394" y="9729"/>
                      </a:lnTo>
                      <a:cubicBezTo>
                        <a:pt x="2981" y="10223"/>
                        <a:pt x="2981" y="11029"/>
                        <a:pt x="2394" y="11523"/>
                      </a:cubicBezTo>
                      <a:lnTo>
                        <a:pt x="365" y="13225"/>
                      </a:lnTo>
                      <a:cubicBezTo>
                        <a:pt x="-224" y="13720"/>
                        <a:pt x="-68" y="14196"/>
                        <a:pt x="709" y="14285"/>
                      </a:cubicBezTo>
                      <a:lnTo>
                        <a:pt x="3171" y="14567"/>
                      </a:lnTo>
                      <a:cubicBezTo>
                        <a:pt x="3948" y="14656"/>
                        <a:pt x="4381" y="15309"/>
                        <a:pt x="4133" y="16017"/>
                      </a:cubicBezTo>
                      <a:lnTo>
                        <a:pt x="2869" y="19625"/>
                      </a:lnTo>
                      <a:cubicBezTo>
                        <a:pt x="2622" y="20333"/>
                        <a:pt x="2976" y="20609"/>
                        <a:pt x="3655" y="20240"/>
                      </a:cubicBezTo>
                      <a:lnTo>
                        <a:pt x="6549" y="18661"/>
                      </a:lnTo>
                      <a:cubicBezTo>
                        <a:pt x="7229" y="18291"/>
                        <a:pt x="8143" y="18495"/>
                        <a:pt x="8581" y="19113"/>
                      </a:cubicBezTo>
                      <a:lnTo>
                        <a:pt x="9782" y="20816"/>
                      </a:lnTo>
                      <a:cubicBezTo>
                        <a:pt x="10219" y="21436"/>
                        <a:pt x="10875" y="21403"/>
                        <a:pt x="11240" y="20741"/>
                      </a:cubicBezTo>
                      <a:lnTo>
                        <a:pt x="12297" y="18823"/>
                      </a:lnTo>
                      <a:cubicBezTo>
                        <a:pt x="12660" y="18160"/>
                        <a:pt x="13532" y="17891"/>
                        <a:pt x="14234" y="18221"/>
                      </a:cubicBezTo>
                      <a:lnTo>
                        <a:pt x="16272" y="19181"/>
                      </a:lnTo>
                      <a:cubicBezTo>
                        <a:pt x="16974" y="19511"/>
                        <a:pt x="17514" y="19172"/>
                        <a:pt x="17472" y="18427"/>
                      </a:cubicBezTo>
                      <a:lnTo>
                        <a:pt x="17370" y="16637"/>
                      </a:lnTo>
                      <a:cubicBezTo>
                        <a:pt x="17327" y="15891"/>
                        <a:pt x="17912" y="15124"/>
                        <a:pt x="18668" y="14932"/>
                      </a:cubicBezTo>
                      <a:lnTo>
                        <a:pt x="20482" y="14472"/>
                      </a:lnTo>
                      <a:cubicBezTo>
                        <a:pt x="21239" y="14280"/>
                        <a:pt x="21376" y="13720"/>
                        <a:pt x="20789" y="132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91" name="Google Shape;391;p19"/>
              <p:cNvGrpSpPr/>
              <p:nvPr/>
            </p:nvGrpSpPr>
            <p:grpSpPr>
              <a:xfrm>
                <a:off x="5418767" y="4436215"/>
                <a:ext cx="625027" cy="625027"/>
                <a:chOff x="5508142" y="4464172"/>
                <a:chExt cx="542747" cy="542747"/>
              </a:xfrm>
            </p:grpSpPr>
            <p:sp>
              <p:nvSpPr>
                <p:cNvPr id="392" name="Google Shape;392;p19"/>
                <p:cNvSpPr/>
                <p:nvPr/>
              </p:nvSpPr>
              <p:spPr>
                <a:xfrm>
                  <a:off x="5508142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703493" y="4604119"/>
                  <a:ext cx="166158" cy="24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9464" y="0"/>
                        <a:pt x="8150" y="146"/>
                        <a:pt x="6863" y="450"/>
                      </a:cubicBezTo>
                      <a:cubicBezTo>
                        <a:pt x="5576" y="755"/>
                        <a:pt x="4422" y="1177"/>
                        <a:pt x="3403" y="1706"/>
                      </a:cubicBezTo>
                      <a:cubicBezTo>
                        <a:pt x="2383" y="2236"/>
                        <a:pt x="1554" y="2892"/>
                        <a:pt x="928" y="3694"/>
                      </a:cubicBezTo>
                      <a:cubicBezTo>
                        <a:pt x="302" y="4496"/>
                        <a:pt x="0" y="5372"/>
                        <a:pt x="0" y="6300"/>
                      </a:cubicBezTo>
                      <a:cubicBezTo>
                        <a:pt x="0" y="7753"/>
                        <a:pt x="717" y="9009"/>
                        <a:pt x="2166" y="10069"/>
                      </a:cubicBezTo>
                      <a:cubicBezTo>
                        <a:pt x="2798" y="10528"/>
                        <a:pt x="3326" y="10932"/>
                        <a:pt x="3741" y="11288"/>
                      </a:cubicBezTo>
                      <a:cubicBezTo>
                        <a:pt x="4155" y="11644"/>
                        <a:pt x="4556" y="12098"/>
                        <a:pt x="4978" y="12638"/>
                      </a:cubicBezTo>
                      <a:cubicBezTo>
                        <a:pt x="5399" y="13176"/>
                        <a:pt x="5654" y="13668"/>
                        <a:pt x="5709" y="14138"/>
                      </a:cubicBezTo>
                      <a:cubicBezTo>
                        <a:pt x="5048" y="14400"/>
                        <a:pt x="4725" y="14794"/>
                        <a:pt x="4725" y="15300"/>
                      </a:cubicBezTo>
                      <a:cubicBezTo>
                        <a:pt x="4725" y="15647"/>
                        <a:pt x="4880" y="15947"/>
                        <a:pt x="5231" y="16200"/>
                      </a:cubicBezTo>
                      <a:cubicBezTo>
                        <a:pt x="4880" y="16453"/>
                        <a:pt x="4725" y="16753"/>
                        <a:pt x="4725" y="17100"/>
                      </a:cubicBezTo>
                      <a:cubicBezTo>
                        <a:pt x="4725" y="17588"/>
                        <a:pt x="5020" y="17972"/>
                        <a:pt x="5653" y="18244"/>
                      </a:cubicBezTo>
                      <a:cubicBezTo>
                        <a:pt x="5470" y="18459"/>
                        <a:pt x="5400" y="18675"/>
                        <a:pt x="5400" y="18900"/>
                      </a:cubicBezTo>
                      <a:cubicBezTo>
                        <a:pt x="5400" y="19331"/>
                        <a:pt x="5605" y="19660"/>
                        <a:pt x="6047" y="19894"/>
                      </a:cubicBezTo>
                      <a:cubicBezTo>
                        <a:pt x="6489" y="20128"/>
                        <a:pt x="7032" y="20250"/>
                        <a:pt x="7678" y="20250"/>
                      </a:cubicBezTo>
                      <a:cubicBezTo>
                        <a:pt x="7960" y="20662"/>
                        <a:pt x="8382" y="20981"/>
                        <a:pt x="8944" y="21225"/>
                      </a:cubicBezTo>
                      <a:cubicBezTo>
                        <a:pt x="9506" y="21469"/>
                        <a:pt x="10139" y="21600"/>
                        <a:pt x="10800" y="21600"/>
                      </a:cubicBezTo>
                      <a:cubicBezTo>
                        <a:pt x="11461" y="21600"/>
                        <a:pt x="12065" y="21469"/>
                        <a:pt x="12628" y="21225"/>
                      </a:cubicBezTo>
                      <a:cubicBezTo>
                        <a:pt x="13191" y="20981"/>
                        <a:pt x="13613" y="20662"/>
                        <a:pt x="13894" y="20250"/>
                      </a:cubicBezTo>
                      <a:cubicBezTo>
                        <a:pt x="14541" y="20250"/>
                        <a:pt x="15083" y="20128"/>
                        <a:pt x="15525" y="19894"/>
                      </a:cubicBezTo>
                      <a:cubicBezTo>
                        <a:pt x="15967" y="19660"/>
                        <a:pt x="16200" y="19331"/>
                        <a:pt x="16200" y="18900"/>
                      </a:cubicBezTo>
                      <a:cubicBezTo>
                        <a:pt x="16200" y="18675"/>
                        <a:pt x="16102" y="18459"/>
                        <a:pt x="15919" y="18244"/>
                      </a:cubicBezTo>
                      <a:cubicBezTo>
                        <a:pt x="16552" y="17972"/>
                        <a:pt x="16875" y="17588"/>
                        <a:pt x="16875" y="17100"/>
                      </a:cubicBezTo>
                      <a:cubicBezTo>
                        <a:pt x="16875" y="16753"/>
                        <a:pt x="16692" y="16453"/>
                        <a:pt x="16341" y="16200"/>
                      </a:cubicBezTo>
                      <a:cubicBezTo>
                        <a:pt x="16692" y="15947"/>
                        <a:pt x="16875" y="15647"/>
                        <a:pt x="16875" y="15300"/>
                      </a:cubicBezTo>
                      <a:cubicBezTo>
                        <a:pt x="16875" y="14793"/>
                        <a:pt x="16524" y="14400"/>
                        <a:pt x="15863" y="14138"/>
                      </a:cubicBezTo>
                      <a:cubicBezTo>
                        <a:pt x="15919" y="13668"/>
                        <a:pt x="16173" y="13176"/>
                        <a:pt x="16594" y="12638"/>
                      </a:cubicBezTo>
                      <a:cubicBezTo>
                        <a:pt x="17016" y="12098"/>
                        <a:pt x="17417" y="11644"/>
                        <a:pt x="17831" y="11288"/>
                      </a:cubicBezTo>
                      <a:cubicBezTo>
                        <a:pt x="18247" y="10932"/>
                        <a:pt x="18774" y="10528"/>
                        <a:pt x="19406" y="10069"/>
                      </a:cubicBezTo>
                      <a:cubicBezTo>
                        <a:pt x="20855" y="9009"/>
                        <a:pt x="21600" y="7753"/>
                        <a:pt x="21600" y="6300"/>
                      </a:cubicBezTo>
                      <a:cubicBezTo>
                        <a:pt x="21600" y="5372"/>
                        <a:pt x="21271" y="4496"/>
                        <a:pt x="20644" y="3694"/>
                      </a:cubicBezTo>
                      <a:cubicBezTo>
                        <a:pt x="20018" y="2893"/>
                        <a:pt x="19188" y="2236"/>
                        <a:pt x="18169" y="1706"/>
                      </a:cubicBezTo>
                      <a:cubicBezTo>
                        <a:pt x="17149" y="1177"/>
                        <a:pt x="15996" y="755"/>
                        <a:pt x="14709" y="450"/>
                      </a:cubicBezTo>
                      <a:cubicBezTo>
                        <a:pt x="13422" y="146"/>
                        <a:pt x="12136" y="0"/>
                        <a:pt x="10800" y="0"/>
                      </a:cubicBezTo>
                      <a:close/>
                      <a:moveTo>
                        <a:pt x="10800" y="1800"/>
                      </a:moveTo>
                      <a:cubicBezTo>
                        <a:pt x="11771" y="1800"/>
                        <a:pt x="12719" y="1907"/>
                        <a:pt x="13669" y="2119"/>
                      </a:cubicBezTo>
                      <a:cubicBezTo>
                        <a:pt x="14617" y="2329"/>
                        <a:pt x="15475" y="2611"/>
                        <a:pt x="16256" y="2981"/>
                      </a:cubicBezTo>
                      <a:cubicBezTo>
                        <a:pt x="17036" y="3352"/>
                        <a:pt x="17683" y="3825"/>
                        <a:pt x="18169" y="4406"/>
                      </a:cubicBezTo>
                      <a:cubicBezTo>
                        <a:pt x="18653" y="4988"/>
                        <a:pt x="18900" y="5625"/>
                        <a:pt x="18900" y="6300"/>
                      </a:cubicBezTo>
                      <a:cubicBezTo>
                        <a:pt x="18900" y="7246"/>
                        <a:pt x="18421" y="8091"/>
                        <a:pt x="17466" y="8831"/>
                      </a:cubicBezTo>
                      <a:cubicBezTo>
                        <a:pt x="17324" y="8935"/>
                        <a:pt x="17107" y="9094"/>
                        <a:pt x="16819" y="9300"/>
                      </a:cubicBezTo>
                      <a:cubicBezTo>
                        <a:pt x="16531" y="9507"/>
                        <a:pt x="16312" y="9647"/>
                        <a:pt x="16172" y="9750"/>
                      </a:cubicBezTo>
                      <a:cubicBezTo>
                        <a:pt x="14372" y="11184"/>
                        <a:pt x="13374" y="12591"/>
                        <a:pt x="13191" y="13950"/>
                      </a:cubicBezTo>
                      <a:lnTo>
                        <a:pt x="8381" y="13950"/>
                      </a:lnTo>
                      <a:cubicBezTo>
                        <a:pt x="8198" y="12591"/>
                        <a:pt x="7200" y="11185"/>
                        <a:pt x="5400" y="9750"/>
                      </a:cubicBezTo>
                      <a:cubicBezTo>
                        <a:pt x="5260" y="9647"/>
                        <a:pt x="5041" y="9507"/>
                        <a:pt x="4753" y="9300"/>
                      </a:cubicBezTo>
                      <a:cubicBezTo>
                        <a:pt x="4465" y="9094"/>
                        <a:pt x="4275" y="8935"/>
                        <a:pt x="4134" y="8831"/>
                      </a:cubicBezTo>
                      <a:cubicBezTo>
                        <a:pt x="3179" y="8091"/>
                        <a:pt x="2700" y="7247"/>
                        <a:pt x="2700" y="6300"/>
                      </a:cubicBezTo>
                      <a:cubicBezTo>
                        <a:pt x="2700" y="5625"/>
                        <a:pt x="2919" y="4988"/>
                        <a:pt x="3403" y="4406"/>
                      </a:cubicBezTo>
                      <a:cubicBezTo>
                        <a:pt x="3889" y="3825"/>
                        <a:pt x="4536" y="3352"/>
                        <a:pt x="5316" y="2981"/>
                      </a:cubicBezTo>
                      <a:cubicBezTo>
                        <a:pt x="6096" y="2611"/>
                        <a:pt x="6954" y="2329"/>
                        <a:pt x="7903" y="2119"/>
                      </a:cubicBezTo>
                      <a:cubicBezTo>
                        <a:pt x="8853" y="1907"/>
                        <a:pt x="9829" y="1800"/>
                        <a:pt x="10800" y="1800"/>
                      </a:cubicBezTo>
                      <a:close/>
                      <a:moveTo>
                        <a:pt x="10688" y="3881"/>
                      </a:moveTo>
                      <a:cubicBezTo>
                        <a:pt x="10506" y="3881"/>
                        <a:pt x="10343" y="3923"/>
                        <a:pt x="10209" y="4013"/>
                      </a:cubicBezTo>
                      <a:cubicBezTo>
                        <a:pt x="10075" y="4102"/>
                        <a:pt x="10013" y="4210"/>
                        <a:pt x="10013" y="4331"/>
                      </a:cubicBezTo>
                      <a:cubicBezTo>
                        <a:pt x="10013" y="4453"/>
                        <a:pt x="10075" y="4561"/>
                        <a:pt x="10209" y="4650"/>
                      </a:cubicBezTo>
                      <a:cubicBezTo>
                        <a:pt x="10343" y="4739"/>
                        <a:pt x="10506" y="4781"/>
                        <a:pt x="10688" y="4781"/>
                      </a:cubicBezTo>
                      <a:cubicBezTo>
                        <a:pt x="11420" y="4781"/>
                        <a:pt x="12178" y="4903"/>
                        <a:pt x="12938" y="5138"/>
                      </a:cubicBezTo>
                      <a:cubicBezTo>
                        <a:pt x="13697" y="5372"/>
                        <a:pt x="14063" y="5700"/>
                        <a:pt x="14063" y="6131"/>
                      </a:cubicBezTo>
                      <a:cubicBezTo>
                        <a:pt x="14063" y="6253"/>
                        <a:pt x="14126" y="6362"/>
                        <a:pt x="14259" y="6450"/>
                      </a:cubicBezTo>
                      <a:cubicBezTo>
                        <a:pt x="14393" y="6539"/>
                        <a:pt x="14554" y="6581"/>
                        <a:pt x="14738" y="6581"/>
                      </a:cubicBezTo>
                      <a:cubicBezTo>
                        <a:pt x="14920" y="6581"/>
                        <a:pt x="15082" y="6539"/>
                        <a:pt x="15216" y="6450"/>
                      </a:cubicBezTo>
                      <a:cubicBezTo>
                        <a:pt x="15350" y="6362"/>
                        <a:pt x="15413" y="6253"/>
                        <a:pt x="15413" y="6131"/>
                      </a:cubicBezTo>
                      <a:cubicBezTo>
                        <a:pt x="15413" y="5643"/>
                        <a:pt x="15152" y="5213"/>
                        <a:pt x="14625" y="4856"/>
                      </a:cubicBezTo>
                      <a:cubicBezTo>
                        <a:pt x="14098" y="4501"/>
                        <a:pt x="13494" y="4256"/>
                        <a:pt x="12797" y="4106"/>
                      </a:cubicBezTo>
                      <a:cubicBezTo>
                        <a:pt x="12102" y="3957"/>
                        <a:pt x="11391" y="3881"/>
                        <a:pt x="10688" y="38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94" name="Google Shape;394;p19"/>
              <p:cNvSpPr/>
              <p:nvPr/>
            </p:nvSpPr>
            <p:spPr>
              <a:xfrm>
                <a:off x="4975079" y="5318997"/>
                <a:ext cx="1441200" cy="6330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95" name="Google Shape;395;p19"/>
              <p:cNvCxnSpPr/>
              <p:nvPr/>
            </p:nvCxnSpPr>
            <p:spPr>
              <a:xfrm>
                <a:off x="2555623" y="4740943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4604068" y="4741068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397" name="Google Shape;397;p19"/>
              <p:cNvSpPr/>
              <p:nvPr/>
            </p:nvSpPr>
            <p:spPr>
              <a:xfrm>
                <a:off x="1300875" y="5321217"/>
                <a:ext cx="1355100" cy="6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Sentiment Analysis 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055663" y="5420994"/>
                <a:ext cx="1606200" cy="36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Scores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4979126" y="5450260"/>
                <a:ext cx="14331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 panose="020B0604020202020204"/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Evaluation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00" name="Google Shape;400;p19"/>
          <p:cNvSpPr txBox="1"/>
          <p:nvPr/>
        </p:nvSpPr>
        <p:spPr>
          <a:xfrm>
            <a:off x="3648999" y="509452"/>
            <a:ext cx="500766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>
                <a:solidFill>
                  <a:schemeClr val="lt1"/>
                </a:solidFill>
              </a:rPr>
              <a:t>Sentiment Analysis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19"/>
          <p:cNvSpPr txBox="1"/>
          <p:nvPr/>
        </p:nvSpPr>
        <p:spPr>
          <a:xfrm>
            <a:off x="1505113" y="2099478"/>
            <a:ext cx="4132116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Sentiment scores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star ratings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Michelin Stars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/>
          <p:cNvPicPr/>
          <p:nvPr/>
        </p:nvPicPr>
        <p:blipFill>
          <a:blip r:embed="rId2"/>
          <a:stretch>
            <a:fillRect/>
          </a:stretch>
        </p:blipFill>
        <p:spPr>
          <a:xfrm>
            <a:off x="6487015" y="2168448"/>
            <a:ext cx="5191125" cy="135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3561255" y="420329"/>
            <a:ext cx="5161397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27045" y="4840605"/>
            <a:ext cx="5448935" cy="1944370"/>
            <a:chOff x="4934" y="6805"/>
            <a:chExt cx="8581" cy="3062"/>
          </a:xfrm>
        </p:grpSpPr>
        <p:sp>
          <p:nvSpPr>
            <p:cNvPr id="3" name="矩形: 圆角 2"/>
            <p:cNvSpPr/>
            <p:nvPr/>
          </p:nvSpPr>
          <p:spPr>
            <a:xfrm>
              <a:off x="4934" y="6805"/>
              <a:ext cx="6312" cy="30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2" name="Google Shape;382;p19"/>
            <p:cNvGrpSpPr/>
            <p:nvPr/>
          </p:nvGrpSpPr>
          <p:grpSpPr>
            <a:xfrm>
              <a:off x="5453" y="6986"/>
              <a:ext cx="8062" cy="2749"/>
              <a:chOff x="1296822" y="4387803"/>
              <a:chExt cx="5119457" cy="1745857"/>
            </a:xfrm>
          </p:grpSpPr>
          <p:sp>
            <p:nvSpPr>
              <p:cNvPr id="383" name="Google Shape;383;p19"/>
              <p:cNvSpPr/>
              <p:nvPr/>
            </p:nvSpPr>
            <p:spPr>
              <a:xfrm>
                <a:off x="1296822" y="5348251"/>
                <a:ext cx="1355100" cy="6249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4" name="Google Shape;384;p19"/>
              <p:cNvGrpSpPr/>
              <p:nvPr/>
            </p:nvGrpSpPr>
            <p:grpSpPr>
              <a:xfrm>
                <a:off x="3696013" y="4387803"/>
                <a:ext cx="625027" cy="625027"/>
                <a:chOff x="4012181" y="4422133"/>
                <a:chExt cx="542747" cy="54274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4012181" y="442213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4165204" y="4591374"/>
                  <a:ext cx="233442" cy="20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216" y="0"/>
                        <a:pt x="0" y="1389"/>
                        <a:pt x="0" y="3086"/>
                      </a:cubicBezTo>
                      <a:lnTo>
                        <a:pt x="0" y="13885"/>
                      </a:lnTo>
                      <a:cubicBezTo>
                        <a:pt x="0" y="15583"/>
                        <a:pt x="1216" y="16971"/>
                        <a:pt x="2700" y="16971"/>
                      </a:cubicBezTo>
                      <a:lnTo>
                        <a:pt x="8100" y="16971"/>
                      </a:lnTo>
                      <a:lnTo>
                        <a:pt x="13500" y="21600"/>
                      </a:lnTo>
                      <a:lnTo>
                        <a:pt x="13500" y="16971"/>
                      </a:lnTo>
                      <a:lnTo>
                        <a:pt x="18900" y="16971"/>
                      </a:lnTo>
                      <a:cubicBezTo>
                        <a:pt x="20384" y="16971"/>
                        <a:pt x="21600" y="15583"/>
                        <a:pt x="21600" y="13885"/>
                      </a:cubicBezTo>
                      <a:lnTo>
                        <a:pt x="21600" y="3086"/>
                      </a:lnTo>
                      <a:cubicBezTo>
                        <a:pt x="21600" y="1389"/>
                        <a:pt x="20384" y="0"/>
                        <a:pt x="189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>
                <a:off x="3180375" y="5289751"/>
                <a:ext cx="1355100" cy="6834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1748318" y="4436215"/>
                <a:ext cx="625027" cy="625027"/>
                <a:chOff x="2320887" y="4464172"/>
                <a:chExt cx="542747" cy="542747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2320887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0" name="Google Shape;390;p19"/>
                <p:cNvSpPr/>
                <p:nvPr/>
              </p:nvSpPr>
              <p:spPr>
                <a:xfrm>
                  <a:off x="2475534" y="4604112"/>
                  <a:ext cx="233423" cy="24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" h="21260" extrusionOk="0">
                      <a:moveTo>
                        <a:pt x="11752" y="11733"/>
                      </a:moveTo>
                      <a:lnTo>
                        <a:pt x="9401" y="11733"/>
                      </a:lnTo>
                      <a:lnTo>
                        <a:pt x="9401" y="5975"/>
                      </a:lnTo>
                      <a:lnTo>
                        <a:pt x="11752" y="5975"/>
                      </a:lnTo>
                      <a:cubicBezTo>
                        <a:pt x="11752" y="5975"/>
                        <a:pt x="11752" y="11733"/>
                        <a:pt x="11752" y="11733"/>
                      </a:cubicBezTo>
                      <a:close/>
                      <a:moveTo>
                        <a:pt x="11752" y="15276"/>
                      </a:moveTo>
                      <a:lnTo>
                        <a:pt x="9401" y="15276"/>
                      </a:lnTo>
                      <a:lnTo>
                        <a:pt x="9401" y="12951"/>
                      </a:lnTo>
                      <a:lnTo>
                        <a:pt x="11752" y="12951"/>
                      </a:lnTo>
                      <a:cubicBezTo>
                        <a:pt x="11752" y="12951"/>
                        <a:pt x="11752" y="15276"/>
                        <a:pt x="11752" y="15276"/>
                      </a:cubicBezTo>
                      <a:close/>
                      <a:moveTo>
                        <a:pt x="20789" y="13227"/>
                      </a:moveTo>
                      <a:lnTo>
                        <a:pt x="18761" y="11523"/>
                      </a:lnTo>
                      <a:cubicBezTo>
                        <a:pt x="18172" y="11029"/>
                        <a:pt x="18172" y="10223"/>
                        <a:pt x="18761" y="9729"/>
                      </a:cubicBezTo>
                      <a:lnTo>
                        <a:pt x="20789" y="8025"/>
                      </a:lnTo>
                      <a:cubicBezTo>
                        <a:pt x="21376" y="7532"/>
                        <a:pt x="21220" y="7072"/>
                        <a:pt x="20441" y="7001"/>
                      </a:cubicBezTo>
                      <a:lnTo>
                        <a:pt x="17751" y="6761"/>
                      </a:lnTo>
                      <a:cubicBezTo>
                        <a:pt x="16971" y="6692"/>
                        <a:pt x="16552" y="6061"/>
                        <a:pt x="16819" y="5360"/>
                      </a:cubicBezTo>
                      <a:lnTo>
                        <a:pt x="18247" y="1615"/>
                      </a:lnTo>
                      <a:cubicBezTo>
                        <a:pt x="18515" y="912"/>
                        <a:pt x="18188" y="656"/>
                        <a:pt x="17520" y="1047"/>
                      </a:cubicBezTo>
                      <a:lnTo>
                        <a:pt x="14346" y="2896"/>
                      </a:lnTo>
                      <a:cubicBezTo>
                        <a:pt x="13678" y="3285"/>
                        <a:pt x="12815" y="3072"/>
                        <a:pt x="12430" y="2423"/>
                      </a:cubicBezTo>
                      <a:lnTo>
                        <a:pt x="11279" y="489"/>
                      </a:lnTo>
                      <a:cubicBezTo>
                        <a:pt x="10893" y="-160"/>
                        <a:pt x="10255" y="-164"/>
                        <a:pt x="9860" y="481"/>
                      </a:cubicBezTo>
                      <a:lnTo>
                        <a:pt x="8793" y="2232"/>
                      </a:lnTo>
                      <a:cubicBezTo>
                        <a:pt x="8398" y="2877"/>
                        <a:pt x="7493" y="3153"/>
                        <a:pt x="6781" y="2844"/>
                      </a:cubicBezTo>
                      <a:lnTo>
                        <a:pt x="4900" y="2031"/>
                      </a:lnTo>
                      <a:cubicBezTo>
                        <a:pt x="4188" y="1723"/>
                        <a:pt x="3639" y="2080"/>
                        <a:pt x="3682" y="2825"/>
                      </a:cubicBezTo>
                      <a:lnTo>
                        <a:pt x="3784" y="4615"/>
                      </a:lnTo>
                      <a:cubicBezTo>
                        <a:pt x="3826" y="5360"/>
                        <a:pt x="3242" y="6128"/>
                        <a:pt x="2486" y="6320"/>
                      </a:cubicBezTo>
                      <a:lnTo>
                        <a:pt x="670" y="6780"/>
                      </a:lnTo>
                      <a:cubicBezTo>
                        <a:pt x="-85" y="6972"/>
                        <a:pt x="-224" y="7532"/>
                        <a:pt x="365" y="8025"/>
                      </a:cubicBezTo>
                      <a:lnTo>
                        <a:pt x="2394" y="9729"/>
                      </a:lnTo>
                      <a:cubicBezTo>
                        <a:pt x="2981" y="10223"/>
                        <a:pt x="2981" y="11029"/>
                        <a:pt x="2394" y="11523"/>
                      </a:cubicBezTo>
                      <a:lnTo>
                        <a:pt x="365" y="13225"/>
                      </a:lnTo>
                      <a:cubicBezTo>
                        <a:pt x="-224" y="13720"/>
                        <a:pt x="-68" y="14196"/>
                        <a:pt x="709" y="14285"/>
                      </a:cubicBezTo>
                      <a:lnTo>
                        <a:pt x="3171" y="14567"/>
                      </a:lnTo>
                      <a:cubicBezTo>
                        <a:pt x="3948" y="14656"/>
                        <a:pt x="4381" y="15309"/>
                        <a:pt x="4133" y="16017"/>
                      </a:cubicBezTo>
                      <a:lnTo>
                        <a:pt x="2869" y="19625"/>
                      </a:lnTo>
                      <a:cubicBezTo>
                        <a:pt x="2622" y="20333"/>
                        <a:pt x="2976" y="20609"/>
                        <a:pt x="3655" y="20240"/>
                      </a:cubicBezTo>
                      <a:lnTo>
                        <a:pt x="6549" y="18661"/>
                      </a:lnTo>
                      <a:cubicBezTo>
                        <a:pt x="7229" y="18291"/>
                        <a:pt x="8143" y="18495"/>
                        <a:pt x="8581" y="19113"/>
                      </a:cubicBezTo>
                      <a:lnTo>
                        <a:pt x="9782" y="20816"/>
                      </a:lnTo>
                      <a:cubicBezTo>
                        <a:pt x="10219" y="21436"/>
                        <a:pt x="10875" y="21403"/>
                        <a:pt x="11240" y="20741"/>
                      </a:cubicBezTo>
                      <a:lnTo>
                        <a:pt x="12297" y="18823"/>
                      </a:lnTo>
                      <a:cubicBezTo>
                        <a:pt x="12660" y="18160"/>
                        <a:pt x="13532" y="17891"/>
                        <a:pt x="14234" y="18221"/>
                      </a:cubicBezTo>
                      <a:lnTo>
                        <a:pt x="16272" y="19181"/>
                      </a:lnTo>
                      <a:cubicBezTo>
                        <a:pt x="16974" y="19511"/>
                        <a:pt x="17514" y="19172"/>
                        <a:pt x="17472" y="18427"/>
                      </a:cubicBezTo>
                      <a:lnTo>
                        <a:pt x="17370" y="16637"/>
                      </a:lnTo>
                      <a:cubicBezTo>
                        <a:pt x="17327" y="15891"/>
                        <a:pt x="17912" y="15124"/>
                        <a:pt x="18668" y="14932"/>
                      </a:cubicBezTo>
                      <a:lnTo>
                        <a:pt x="20482" y="14472"/>
                      </a:lnTo>
                      <a:cubicBezTo>
                        <a:pt x="21239" y="14280"/>
                        <a:pt x="21376" y="13720"/>
                        <a:pt x="20789" y="132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91" name="Google Shape;391;p19"/>
              <p:cNvGrpSpPr/>
              <p:nvPr/>
            </p:nvGrpSpPr>
            <p:grpSpPr>
              <a:xfrm>
                <a:off x="5418767" y="4436215"/>
                <a:ext cx="625027" cy="625027"/>
                <a:chOff x="5508142" y="4464172"/>
                <a:chExt cx="542747" cy="542747"/>
              </a:xfrm>
            </p:grpSpPr>
            <p:sp>
              <p:nvSpPr>
                <p:cNvPr id="392" name="Google Shape;392;p19"/>
                <p:cNvSpPr/>
                <p:nvPr/>
              </p:nvSpPr>
              <p:spPr>
                <a:xfrm>
                  <a:off x="5508142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703493" y="4604119"/>
                  <a:ext cx="166158" cy="24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9464" y="0"/>
                        <a:pt x="8150" y="146"/>
                        <a:pt x="6863" y="450"/>
                      </a:cubicBezTo>
                      <a:cubicBezTo>
                        <a:pt x="5576" y="755"/>
                        <a:pt x="4422" y="1177"/>
                        <a:pt x="3403" y="1706"/>
                      </a:cubicBezTo>
                      <a:cubicBezTo>
                        <a:pt x="2383" y="2236"/>
                        <a:pt x="1554" y="2892"/>
                        <a:pt x="928" y="3694"/>
                      </a:cubicBezTo>
                      <a:cubicBezTo>
                        <a:pt x="302" y="4496"/>
                        <a:pt x="0" y="5372"/>
                        <a:pt x="0" y="6300"/>
                      </a:cubicBezTo>
                      <a:cubicBezTo>
                        <a:pt x="0" y="7753"/>
                        <a:pt x="717" y="9009"/>
                        <a:pt x="2166" y="10069"/>
                      </a:cubicBezTo>
                      <a:cubicBezTo>
                        <a:pt x="2798" y="10528"/>
                        <a:pt x="3326" y="10932"/>
                        <a:pt x="3741" y="11288"/>
                      </a:cubicBezTo>
                      <a:cubicBezTo>
                        <a:pt x="4155" y="11644"/>
                        <a:pt x="4556" y="12098"/>
                        <a:pt x="4978" y="12638"/>
                      </a:cubicBezTo>
                      <a:cubicBezTo>
                        <a:pt x="5399" y="13176"/>
                        <a:pt x="5654" y="13668"/>
                        <a:pt x="5709" y="14138"/>
                      </a:cubicBezTo>
                      <a:cubicBezTo>
                        <a:pt x="5048" y="14400"/>
                        <a:pt x="4725" y="14794"/>
                        <a:pt x="4725" y="15300"/>
                      </a:cubicBezTo>
                      <a:cubicBezTo>
                        <a:pt x="4725" y="15647"/>
                        <a:pt x="4880" y="15947"/>
                        <a:pt x="5231" y="16200"/>
                      </a:cubicBezTo>
                      <a:cubicBezTo>
                        <a:pt x="4880" y="16453"/>
                        <a:pt x="4725" y="16753"/>
                        <a:pt x="4725" y="17100"/>
                      </a:cubicBezTo>
                      <a:cubicBezTo>
                        <a:pt x="4725" y="17588"/>
                        <a:pt x="5020" y="17972"/>
                        <a:pt x="5653" y="18244"/>
                      </a:cubicBezTo>
                      <a:cubicBezTo>
                        <a:pt x="5470" y="18459"/>
                        <a:pt x="5400" y="18675"/>
                        <a:pt x="5400" y="18900"/>
                      </a:cubicBezTo>
                      <a:cubicBezTo>
                        <a:pt x="5400" y="19331"/>
                        <a:pt x="5605" y="19660"/>
                        <a:pt x="6047" y="19894"/>
                      </a:cubicBezTo>
                      <a:cubicBezTo>
                        <a:pt x="6489" y="20128"/>
                        <a:pt x="7032" y="20250"/>
                        <a:pt x="7678" y="20250"/>
                      </a:cubicBezTo>
                      <a:cubicBezTo>
                        <a:pt x="7960" y="20662"/>
                        <a:pt x="8382" y="20981"/>
                        <a:pt x="8944" y="21225"/>
                      </a:cubicBezTo>
                      <a:cubicBezTo>
                        <a:pt x="9506" y="21469"/>
                        <a:pt x="10139" y="21600"/>
                        <a:pt x="10800" y="21600"/>
                      </a:cubicBezTo>
                      <a:cubicBezTo>
                        <a:pt x="11461" y="21600"/>
                        <a:pt x="12065" y="21469"/>
                        <a:pt x="12628" y="21225"/>
                      </a:cubicBezTo>
                      <a:cubicBezTo>
                        <a:pt x="13191" y="20981"/>
                        <a:pt x="13613" y="20662"/>
                        <a:pt x="13894" y="20250"/>
                      </a:cubicBezTo>
                      <a:cubicBezTo>
                        <a:pt x="14541" y="20250"/>
                        <a:pt x="15083" y="20128"/>
                        <a:pt x="15525" y="19894"/>
                      </a:cubicBezTo>
                      <a:cubicBezTo>
                        <a:pt x="15967" y="19660"/>
                        <a:pt x="16200" y="19331"/>
                        <a:pt x="16200" y="18900"/>
                      </a:cubicBezTo>
                      <a:cubicBezTo>
                        <a:pt x="16200" y="18675"/>
                        <a:pt x="16102" y="18459"/>
                        <a:pt x="15919" y="18244"/>
                      </a:cubicBezTo>
                      <a:cubicBezTo>
                        <a:pt x="16552" y="17972"/>
                        <a:pt x="16875" y="17588"/>
                        <a:pt x="16875" y="17100"/>
                      </a:cubicBezTo>
                      <a:cubicBezTo>
                        <a:pt x="16875" y="16753"/>
                        <a:pt x="16692" y="16453"/>
                        <a:pt x="16341" y="16200"/>
                      </a:cubicBezTo>
                      <a:cubicBezTo>
                        <a:pt x="16692" y="15947"/>
                        <a:pt x="16875" y="15647"/>
                        <a:pt x="16875" y="15300"/>
                      </a:cubicBezTo>
                      <a:cubicBezTo>
                        <a:pt x="16875" y="14793"/>
                        <a:pt x="16524" y="14400"/>
                        <a:pt x="15863" y="14138"/>
                      </a:cubicBezTo>
                      <a:cubicBezTo>
                        <a:pt x="15919" y="13668"/>
                        <a:pt x="16173" y="13176"/>
                        <a:pt x="16594" y="12638"/>
                      </a:cubicBezTo>
                      <a:cubicBezTo>
                        <a:pt x="17016" y="12098"/>
                        <a:pt x="17417" y="11644"/>
                        <a:pt x="17831" y="11288"/>
                      </a:cubicBezTo>
                      <a:cubicBezTo>
                        <a:pt x="18247" y="10932"/>
                        <a:pt x="18774" y="10528"/>
                        <a:pt x="19406" y="10069"/>
                      </a:cubicBezTo>
                      <a:cubicBezTo>
                        <a:pt x="20855" y="9009"/>
                        <a:pt x="21600" y="7753"/>
                        <a:pt x="21600" y="6300"/>
                      </a:cubicBezTo>
                      <a:cubicBezTo>
                        <a:pt x="21600" y="5372"/>
                        <a:pt x="21271" y="4496"/>
                        <a:pt x="20644" y="3694"/>
                      </a:cubicBezTo>
                      <a:cubicBezTo>
                        <a:pt x="20018" y="2893"/>
                        <a:pt x="19188" y="2236"/>
                        <a:pt x="18169" y="1706"/>
                      </a:cubicBezTo>
                      <a:cubicBezTo>
                        <a:pt x="17149" y="1177"/>
                        <a:pt x="15996" y="755"/>
                        <a:pt x="14709" y="450"/>
                      </a:cubicBezTo>
                      <a:cubicBezTo>
                        <a:pt x="13422" y="146"/>
                        <a:pt x="12136" y="0"/>
                        <a:pt x="10800" y="0"/>
                      </a:cubicBezTo>
                      <a:close/>
                      <a:moveTo>
                        <a:pt x="10800" y="1800"/>
                      </a:moveTo>
                      <a:cubicBezTo>
                        <a:pt x="11771" y="1800"/>
                        <a:pt x="12719" y="1907"/>
                        <a:pt x="13669" y="2119"/>
                      </a:cubicBezTo>
                      <a:cubicBezTo>
                        <a:pt x="14617" y="2329"/>
                        <a:pt x="15475" y="2611"/>
                        <a:pt x="16256" y="2981"/>
                      </a:cubicBezTo>
                      <a:cubicBezTo>
                        <a:pt x="17036" y="3352"/>
                        <a:pt x="17683" y="3825"/>
                        <a:pt x="18169" y="4406"/>
                      </a:cubicBezTo>
                      <a:cubicBezTo>
                        <a:pt x="18653" y="4988"/>
                        <a:pt x="18900" y="5625"/>
                        <a:pt x="18900" y="6300"/>
                      </a:cubicBezTo>
                      <a:cubicBezTo>
                        <a:pt x="18900" y="7246"/>
                        <a:pt x="18421" y="8091"/>
                        <a:pt x="17466" y="8831"/>
                      </a:cubicBezTo>
                      <a:cubicBezTo>
                        <a:pt x="17324" y="8935"/>
                        <a:pt x="17107" y="9094"/>
                        <a:pt x="16819" y="9300"/>
                      </a:cubicBezTo>
                      <a:cubicBezTo>
                        <a:pt x="16531" y="9507"/>
                        <a:pt x="16312" y="9647"/>
                        <a:pt x="16172" y="9750"/>
                      </a:cubicBezTo>
                      <a:cubicBezTo>
                        <a:pt x="14372" y="11184"/>
                        <a:pt x="13374" y="12591"/>
                        <a:pt x="13191" y="13950"/>
                      </a:cubicBezTo>
                      <a:lnTo>
                        <a:pt x="8381" y="13950"/>
                      </a:lnTo>
                      <a:cubicBezTo>
                        <a:pt x="8198" y="12591"/>
                        <a:pt x="7200" y="11185"/>
                        <a:pt x="5400" y="9750"/>
                      </a:cubicBezTo>
                      <a:cubicBezTo>
                        <a:pt x="5260" y="9647"/>
                        <a:pt x="5041" y="9507"/>
                        <a:pt x="4753" y="9300"/>
                      </a:cubicBezTo>
                      <a:cubicBezTo>
                        <a:pt x="4465" y="9094"/>
                        <a:pt x="4275" y="8935"/>
                        <a:pt x="4134" y="8831"/>
                      </a:cubicBezTo>
                      <a:cubicBezTo>
                        <a:pt x="3179" y="8091"/>
                        <a:pt x="2700" y="7247"/>
                        <a:pt x="2700" y="6300"/>
                      </a:cubicBezTo>
                      <a:cubicBezTo>
                        <a:pt x="2700" y="5625"/>
                        <a:pt x="2919" y="4988"/>
                        <a:pt x="3403" y="4406"/>
                      </a:cubicBezTo>
                      <a:cubicBezTo>
                        <a:pt x="3889" y="3825"/>
                        <a:pt x="4536" y="3352"/>
                        <a:pt x="5316" y="2981"/>
                      </a:cubicBezTo>
                      <a:cubicBezTo>
                        <a:pt x="6096" y="2611"/>
                        <a:pt x="6954" y="2329"/>
                        <a:pt x="7903" y="2119"/>
                      </a:cubicBezTo>
                      <a:cubicBezTo>
                        <a:pt x="8853" y="1907"/>
                        <a:pt x="9829" y="1800"/>
                        <a:pt x="10800" y="1800"/>
                      </a:cubicBezTo>
                      <a:close/>
                      <a:moveTo>
                        <a:pt x="10688" y="3881"/>
                      </a:moveTo>
                      <a:cubicBezTo>
                        <a:pt x="10506" y="3881"/>
                        <a:pt x="10343" y="3923"/>
                        <a:pt x="10209" y="4013"/>
                      </a:cubicBezTo>
                      <a:cubicBezTo>
                        <a:pt x="10075" y="4102"/>
                        <a:pt x="10013" y="4210"/>
                        <a:pt x="10013" y="4331"/>
                      </a:cubicBezTo>
                      <a:cubicBezTo>
                        <a:pt x="10013" y="4453"/>
                        <a:pt x="10075" y="4561"/>
                        <a:pt x="10209" y="4650"/>
                      </a:cubicBezTo>
                      <a:cubicBezTo>
                        <a:pt x="10343" y="4739"/>
                        <a:pt x="10506" y="4781"/>
                        <a:pt x="10688" y="4781"/>
                      </a:cubicBezTo>
                      <a:cubicBezTo>
                        <a:pt x="11420" y="4781"/>
                        <a:pt x="12178" y="4903"/>
                        <a:pt x="12938" y="5138"/>
                      </a:cubicBezTo>
                      <a:cubicBezTo>
                        <a:pt x="13697" y="5372"/>
                        <a:pt x="14063" y="5700"/>
                        <a:pt x="14063" y="6131"/>
                      </a:cubicBezTo>
                      <a:cubicBezTo>
                        <a:pt x="14063" y="6253"/>
                        <a:pt x="14126" y="6362"/>
                        <a:pt x="14259" y="6450"/>
                      </a:cubicBezTo>
                      <a:cubicBezTo>
                        <a:pt x="14393" y="6539"/>
                        <a:pt x="14554" y="6581"/>
                        <a:pt x="14738" y="6581"/>
                      </a:cubicBezTo>
                      <a:cubicBezTo>
                        <a:pt x="14920" y="6581"/>
                        <a:pt x="15082" y="6539"/>
                        <a:pt x="15216" y="6450"/>
                      </a:cubicBezTo>
                      <a:cubicBezTo>
                        <a:pt x="15350" y="6362"/>
                        <a:pt x="15413" y="6253"/>
                        <a:pt x="15413" y="6131"/>
                      </a:cubicBezTo>
                      <a:cubicBezTo>
                        <a:pt x="15413" y="5643"/>
                        <a:pt x="15152" y="5213"/>
                        <a:pt x="14625" y="4856"/>
                      </a:cubicBezTo>
                      <a:cubicBezTo>
                        <a:pt x="14098" y="4501"/>
                        <a:pt x="13494" y="4256"/>
                        <a:pt x="12797" y="4106"/>
                      </a:cubicBezTo>
                      <a:cubicBezTo>
                        <a:pt x="12102" y="3957"/>
                        <a:pt x="11391" y="3881"/>
                        <a:pt x="10688" y="38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94" name="Google Shape;394;p19"/>
              <p:cNvSpPr/>
              <p:nvPr/>
            </p:nvSpPr>
            <p:spPr>
              <a:xfrm>
                <a:off x="4975079" y="5318997"/>
                <a:ext cx="1441200" cy="6330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95" name="Google Shape;395;p19"/>
              <p:cNvCxnSpPr/>
              <p:nvPr/>
            </p:nvCxnSpPr>
            <p:spPr>
              <a:xfrm>
                <a:off x="2555623" y="4740943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4604068" y="4741068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397" name="Google Shape;397;p19"/>
              <p:cNvSpPr/>
              <p:nvPr/>
            </p:nvSpPr>
            <p:spPr>
              <a:xfrm>
                <a:off x="1300875" y="5321217"/>
                <a:ext cx="1355100" cy="6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  <a:sym typeface="+mn-ea"/>
                  </a:rPr>
                  <a:t>Topic Modeling</a:t>
                </a:r>
                <a:endParaRPr lang="en-US"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055663" y="5420994"/>
                <a:ext cx="1606200" cy="36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Scores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4979126" y="5450260"/>
                <a:ext cx="14331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 panose="020B0604020202020204"/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Evaluation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00" name="Google Shape;400;p19"/>
          <p:cNvSpPr txBox="1"/>
          <p:nvPr/>
        </p:nvSpPr>
        <p:spPr>
          <a:xfrm>
            <a:off x="3648999" y="509452"/>
            <a:ext cx="500766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Topic Modeling</a:t>
            </a:r>
            <a:endParaRPr lang="en-US"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07820" y="2007235"/>
            <a:ext cx="3906520" cy="2132330"/>
            <a:chOff x="2178" y="2863"/>
            <a:chExt cx="6152" cy="3358"/>
          </a:xfrm>
        </p:grpSpPr>
        <p:grpSp>
          <p:nvGrpSpPr>
            <p:cNvPr id="377" name="Google Shape;377;p19"/>
            <p:cNvGrpSpPr/>
            <p:nvPr/>
          </p:nvGrpSpPr>
          <p:grpSpPr>
            <a:xfrm>
              <a:off x="2178" y="2863"/>
              <a:ext cx="6153" cy="3358"/>
              <a:chOff x="247577" y="3140968"/>
              <a:chExt cx="2502001" cy="2772300"/>
            </a:xfrm>
          </p:grpSpPr>
          <p:sp>
            <p:nvSpPr>
              <p:cNvPr id="378" name="Google Shape;378;p19"/>
              <p:cNvSpPr/>
              <p:nvPr/>
            </p:nvSpPr>
            <p:spPr>
              <a:xfrm>
                <a:off x="247577" y="3140968"/>
                <a:ext cx="2502000" cy="2772300"/>
              </a:xfrm>
              <a:prstGeom prst="snip1Rect">
                <a:avLst>
                  <a:gd name="adj" fmla="val 29383"/>
                </a:avLst>
              </a:prstGeom>
              <a:solidFill>
                <a:srgbClr val="F6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247578" y="5805263"/>
                <a:ext cx="2502000" cy="1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2118329" y="3140968"/>
                <a:ext cx="631242" cy="63124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01" name="Google Shape;401;p19"/>
            <p:cNvSpPr txBox="1"/>
            <p:nvPr/>
          </p:nvSpPr>
          <p:spPr>
            <a:xfrm>
              <a:off x="2454" y="3306"/>
              <a:ext cx="5769" cy="2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Topic Modeling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marL="0" marR="0" lvl="0" indent="0" algn="l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with Gensim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</p:txBody>
        </p:sp>
      </p:grp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0" y="1596390"/>
            <a:ext cx="4424680" cy="295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3561255" y="420329"/>
            <a:ext cx="5161397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99155" y="4784090"/>
            <a:ext cx="5572760" cy="1944370"/>
            <a:chOff x="5453" y="6804"/>
            <a:chExt cx="8776" cy="3062"/>
          </a:xfrm>
        </p:grpSpPr>
        <p:sp>
          <p:nvSpPr>
            <p:cNvPr id="3" name="矩形: 圆角 2"/>
            <p:cNvSpPr/>
            <p:nvPr/>
          </p:nvSpPr>
          <p:spPr>
            <a:xfrm>
              <a:off x="7917" y="6804"/>
              <a:ext cx="6312" cy="30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2" name="Google Shape;382;p19"/>
            <p:cNvGrpSpPr/>
            <p:nvPr/>
          </p:nvGrpSpPr>
          <p:grpSpPr>
            <a:xfrm>
              <a:off x="5453" y="6986"/>
              <a:ext cx="8062" cy="2749"/>
              <a:chOff x="1296822" y="4387803"/>
              <a:chExt cx="5119457" cy="1745857"/>
            </a:xfrm>
          </p:grpSpPr>
          <p:sp>
            <p:nvSpPr>
              <p:cNvPr id="383" name="Google Shape;383;p19"/>
              <p:cNvSpPr/>
              <p:nvPr/>
            </p:nvSpPr>
            <p:spPr>
              <a:xfrm>
                <a:off x="1296822" y="5348251"/>
                <a:ext cx="1355100" cy="6249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4" name="Google Shape;384;p19"/>
              <p:cNvGrpSpPr/>
              <p:nvPr/>
            </p:nvGrpSpPr>
            <p:grpSpPr>
              <a:xfrm>
                <a:off x="3696013" y="4387803"/>
                <a:ext cx="625027" cy="625027"/>
                <a:chOff x="4012181" y="4422133"/>
                <a:chExt cx="542747" cy="54274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4012181" y="442213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4165204" y="4591374"/>
                  <a:ext cx="233442" cy="20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216" y="0"/>
                        <a:pt x="0" y="1389"/>
                        <a:pt x="0" y="3086"/>
                      </a:cubicBezTo>
                      <a:lnTo>
                        <a:pt x="0" y="13885"/>
                      </a:lnTo>
                      <a:cubicBezTo>
                        <a:pt x="0" y="15583"/>
                        <a:pt x="1216" y="16971"/>
                        <a:pt x="2700" y="16971"/>
                      </a:cubicBezTo>
                      <a:lnTo>
                        <a:pt x="8100" y="16971"/>
                      </a:lnTo>
                      <a:lnTo>
                        <a:pt x="13500" y="21600"/>
                      </a:lnTo>
                      <a:lnTo>
                        <a:pt x="13500" y="16971"/>
                      </a:lnTo>
                      <a:lnTo>
                        <a:pt x="18900" y="16971"/>
                      </a:lnTo>
                      <a:cubicBezTo>
                        <a:pt x="20384" y="16971"/>
                        <a:pt x="21600" y="15583"/>
                        <a:pt x="21600" y="13885"/>
                      </a:cubicBezTo>
                      <a:lnTo>
                        <a:pt x="21600" y="3086"/>
                      </a:lnTo>
                      <a:cubicBezTo>
                        <a:pt x="21600" y="1389"/>
                        <a:pt x="20384" y="0"/>
                        <a:pt x="189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>
                <a:off x="3180375" y="5289751"/>
                <a:ext cx="1355100" cy="6834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1748318" y="4436215"/>
                <a:ext cx="625027" cy="625027"/>
                <a:chOff x="2320887" y="4464172"/>
                <a:chExt cx="542747" cy="542747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2320887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0" name="Google Shape;390;p19"/>
                <p:cNvSpPr/>
                <p:nvPr/>
              </p:nvSpPr>
              <p:spPr>
                <a:xfrm>
                  <a:off x="2475534" y="4604112"/>
                  <a:ext cx="233423" cy="24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" h="21260" extrusionOk="0">
                      <a:moveTo>
                        <a:pt x="11752" y="11733"/>
                      </a:moveTo>
                      <a:lnTo>
                        <a:pt x="9401" y="11733"/>
                      </a:lnTo>
                      <a:lnTo>
                        <a:pt x="9401" y="5975"/>
                      </a:lnTo>
                      <a:lnTo>
                        <a:pt x="11752" y="5975"/>
                      </a:lnTo>
                      <a:cubicBezTo>
                        <a:pt x="11752" y="5975"/>
                        <a:pt x="11752" y="11733"/>
                        <a:pt x="11752" y="11733"/>
                      </a:cubicBezTo>
                      <a:close/>
                      <a:moveTo>
                        <a:pt x="11752" y="15276"/>
                      </a:moveTo>
                      <a:lnTo>
                        <a:pt x="9401" y="15276"/>
                      </a:lnTo>
                      <a:lnTo>
                        <a:pt x="9401" y="12951"/>
                      </a:lnTo>
                      <a:lnTo>
                        <a:pt x="11752" y="12951"/>
                      </a:lnTo>
                      <a:cubicBezTo>
                        <a:pt x="11752" y="12951"/>
                        <a:pt x="11752" y="15276"/>
                        <a:pt x="11752" y="15276"/>
                      </a:cubicBezTo>
                      <a:close/>
                      <a:moveTo>
                        <a:pt x="20789" y="13227"/>
                      </a:moveTo>
                      <a:lnTo>
                        <a:pt x="18761" y="11523"/>
                      </a:lnTo>
                      <a:cubicBezTo>
                        <a:pt x="18172" y="11029"/>
                        <a:pt x="18172" y="10223"/>
                        <a:pt x="18761" y="9729"/>
                      </a:cubicBezTo>
                      <a:lnTo>
                        <a:pt x="20789" y="8025"/>
                      </a:lnTo>
                      <a:cubicBezTo>
                        <a:pt x="21376" y="7532"/>
                        <a:pt x="21220" y="7072"/>
                        <a:pt x="20441" y="7001"/>
                      </a:cubicBezTo>
                      <a:lnTo>
                        <a:pt x="17751" y="6761"/>
                      </a:lnTo>
                      <a:cubicBezTo>
                        <a:pt x="16971" y="6692"/>
                        <a:pt x="16552" y="6061"/>
                        <a:pt x="16819" y="5360"/>
                      </a:cubicBezTo>
                      <a:lnTo>
                        <a:pt x="18247" y="1615"/>
                      </a:lnTo>
                      <a:cubicBezTo>
                        <a:pt x="18515" y="912"/>
                        <a:pt x="18188" y="656"/>
                        <a:pt x="17520" y="1047"/>
                      </a:cubicBezTo>
                      <a:lnTo>
                        <a:pt x="14346" y="2896"/>
                      </a:lnTo>
                      <a:cubicBezTo>
                        <a:pt x="13678" y="3285"/>
                        <a:pt x="12815" y="3072"/>
                        <a:pt x="12430" y="2423"/>
                      </a:cubicBezTo>
                      <a:lnTo>
                        <a:pt x="11279" y="489"/>
                      </a:lnTo>
                      <a:cubicBezTo>
                        <a:pt x="10893" y="-160"/>
                        <a:pt x="10255" y="-164"/>
                        <a:pt x="9860" y="481"/>
                      </a:cubicBezTo>
                      <a:lnTo>
                        <a:pt x="8793" y="2232"/>
                      </a:lnTo>
                      <a:cubicBezTo>
                        <a:pt x="8398" y="2877"/>
                        <a:pt x="7493" y="3153"/>
                        <a:pt x="6781" y="2844"/>
                      </a:cubicBezTo>
                      <a:lnTo>
                        <a:pt x="4900" y="2031"/>
                      </a:lnTo>
                      <a:cubicBezTo>
                        <a:pt x="4188" y="1723"/>
                        <a:pt x="3639" y="2080"/>
                        <a:pt x="3682" y="2825"/>
                      </a:cubicBezTo>
                      <a:lnTo>
                        <a:pt x="3784" y="4615"/>
                      </a:lnTo>
                      <a:cubicBezTo>
                        <a:pt x="3826" y="5360"/>
                        <a:pt x="3242" y="6128"/>
                        <a:pt x="2486" y="6320"/>
                      </a:cubicBezTo>
                      <a:lnTo>
                        <a:pt x="670" y="6780"/>
                      </a:lnTo>
                      <a:cubicBezTo>
                        <a:pt x="-85" y="6972"/>
                        <a:pt x="-224" y="7532"/>
                        <a:pt x="365" y="8025"/>
                      </a:cubicBezTo>
                      <a:lnTo>
                        <a:pt x="2394" y="9729"/>
                      </a:lnTo>
                      <a:cubicBezTo>
                        <a:pt x="2981" y="10223"/>
                        <a:pt x="2981" y="11029"/>
                        <a:pt x="2394" y="11523"/>
                      </a:cubicBezTo>
                      <a:lnTo>
                        <a:pt x="365" y="13225"/>
                      </a:lnTo>
                      <a:cubicBezTo>
                        <a:pt x="-224" y="13720"/>
                        <a:pt x="-68" y="14196"/>
                        <a:pt x="709" y="14285"/>
                      </a:cubicBezTo>
                      <a:lnTo>
                        <a:pt x="3171" y="14567"/>
                      </a:lnTo>
                      <a:cubicBezTo>
                        <a:pt x="3948" y="14656"/>
                        <a:pt x="4381" y="15309"/>
                        <a:pt x="4133" y="16017"/>
                      </a:cubicBezTo>
                      <a:lnTo>
                        <a:pt x="2869" y="19625"/>
                      </a:lnTo>
                      <a:cubicBezTo>
                        <a:pt x="2622" y="20333"/>
                        <a:pt x="2976" y="20609"/>
                        <a:pt x="3655" y="20240"/>
                      </a:cubicBezTo>
                      <a:lnTo>
                        <a:pt x="6549" y="18661"/>
                      </a:lnTo>
                      <a:cubicBezTo>
                        <a:pt x="7229" y="18291"/>
                        <a:pt x="8143" y="18495"/>
                        <a:pt x="8581" y="19113"/>
                      </a:cubicBezTo>
                      <a:lnTo>
                        <a:pt x="9782" y="20816"/>
                      </a:lnTo>
                      <a:cubicBezTo>
                        <a:pt x="10219" y="21436"/>
                        <a:pt x="10875" y="21403"/>
                        <a:pt x="11240" y="20741"/>
                      </a:cubicBezTo>
                      <a:lnTo>
                        <a:pt x="12297" y="18823"/>
                      </a:lnTo>
                      <a:cubicBezTo>
                        <a:pt x="12660" y="18160"/>
                        <a:pt x="13532" y="17891"/>
                        <a:pt x="14234" y="18221"/>
                      </a:cubicBezTo>
                      <a:lnTo>
                        <a:pt x="16272" y="19181"/>
                      </a:lnTo>
                      <a:cubicBezTo>
                        <a:pt x="16974" y="19511"/>
                        <a:pt x="17514" y="19172"/>
                        <a:pt x="17472" y="18427"/>
                      </a:cubicBezTo>
                      <a:lnTo>
                        <a:pt x="17370" y="16637"/>
                      </a:lnTo>
                      <a:cubicBezTo>
                        <a:pt x="17327" y="15891"/>
                        <a:pt x="17912" y="15124"/>
                        <a:pt x="18668" y="14932"/>
                      </a:cubicBezTo>
                      <a:lnTo>
                        <a:pt x="20482" y="14472"/>
                      </a:lnTo>
                      <a:cubicBezTo>
                        <a:pt x="21239" y="14280"/>
                        <a:pt x="21376" y="13720"/>
                        <a:pt x="20789" y="132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91" name="Google Shape;391;p19"/>
              <p:cNvGrpSpPr/>
              <p:nvPr/>
            </p:nvGrpSpPr>
            <p:grpSpPr>
              <a:xfrm>
                <a:off x="5418767" y="4436215"/>
                <a:ext cx="625027" cy="625027"/>
                <a:chOff x="5508142" y="4464172"/>
                <a:chExt cx="542747" cy="542747"/>
              </a:xfrm>
            </p:grpSpPr>
            <p:sp>
              <p:nvSpPr>
                <p:cNvPr id="392" name="Google Shape;392;p19"/>
                <p:cNvSpPr/>
                <p:nvPr/>
              </p:nvSpPr>
              <p:spPr>
                <a:xfrm>
                  <a:off x="5508142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703493" y="4604119"/>
                  <a:ext cx="166158" cy="24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9464" y="0"/>
                        <a:pt x="8150" y="146"/>
                        <a:pt x="6863" y="450"/>
                      </a:cubicBezTo>
                      <a:cubicBezTo>
                        <a:pt x="5576" y="755"/>
                        <a:pt x="4422" y="1177"/>
                        <a:pt x="3403" y="1706"/>
                      </a:cubicBezTo>
                      <a:cubicBezTo>
                        <a:pt x="2383" y="2236"/>
                        <a:pt x="1554" y="2892"/>
                        <a:pt x="928" y="3694"/>
                      </a:cubicBezTo>
                      <a:cubicBezTo>
                        <a:pt x="302" y="4496"/>
                        <a:pt x="0" y="5372"/>
                        <a:pt x="0" y="6300"/>
                      </a:cubicBezTo>
                      <a:cubicBezTo>
                        <a:pt x="0" y="7753"/>
                        <a:pt x="717" y="9009"/>
                        <a:pt x="2166" y="10069"/>
                      </a:cubicBezTo>
                      <a:cubicBezTo>
                        <a:pt x="2798" y="10528"/>
                        <a:pt x="3326" y="10932"/>
                        <a:pt x="3741" y="11288"/>
                      </a:cubicBezTo>
                      <a:cubicBezTo>
                        <a:pt x="4155" y="11644"/>
                        <a:pt x="4556" y="12098"/>
                        <a:pt x="4978" y="12638"/>
                      </a:cubicBezTo>
                      <a:cubicBezTo>
                        <a:pt x="5399" y="13176"/>
                        <a:pt x="5654" y="13668"/>
                        <a:pt x="5709" y="14138"/>
                      </a:cubicBezTo>
                      <a:cubicBezTo>
                        <a:pt x="5048" y="14400"/>
                        <a:pt x="4725" y="14794"/>
                        <a:pt x="4725" y="15300"/>
                      </a:cubicBezTo>
                      <a:cubicBezTo>
                        <a:pt x="4725" y="15647"/>
                        <a:pt x="4880" y="15947"/>
                        <a:pt x="5231" y="16200"/>
                      </a:cubicBezTo>
                      <a:cubicBezTo>
                        <a:pt x="4880" y="16453"/>
                        <a:pt x="4725" y="16753"/>
                        <a:pt x="4725" y="17100"/>
                      </a:cubicBezTo>
                      <a:cubicBezTo>
                        <a:pt x="4725" y="17588"/>
                        <a:pt x="5020" y="17972"/>
                        <a:pt x="5653" y="18244"/>
                      </a:cubicBezTo>
                      <a:cubicBezTo>
                        <a:pt x="5470" y="18459"/>
                        <a:pt x="5400" y="18675"/>
                        <a:pt x="5400" y="18900"/>
                      </a:cubicBezTo>
                      <a:cubicBezTo>
                        <a:pt x="5400" y="19331"/>
                        <a:pt x="5605" y="19660"/>
                        <a:pt x="6047" y="19894"/>
                      </a:cubicBezTo>
                      <a:cubicBezTo>
                        <a:pt x="6489" y="20128"/>
                        <a:pt x="7032" y="20250"/>
                        <a:pt x="7678" y="20250"/>
                      </a:cubicBezTo>
                      <a:cubicBezTo>
                        <a:pt x="7960" y="20662"/>
                        <a:pt x="8382" y="20981"/>
                        <a:pt x="8944" y="21225"/>
                      </a:cubicBezTo>
                      <a:cubicBezTo>
                        <a:pt x="9506" y="21469"/>
                        <a:pt x="10139" y="21600"/>
                        <a:pt x="10800" y="21600"/>
                      </a:cubicBezTo>
                      <a:cubicBezTo>
                        <a:pt x="11461" y="21600"/>
                        <a:pt x="12065" y="21469"/>
                        <a:pt x="12628" y="21225"/>
                      </a:cubicBezTo>
                      <a:cubicBezTo>
                        <a:pt x="13191" y="20981"/>
                        <a:pt x="13613" y="20662"/>
                        <a:pt x="13894" y="20250"/>
                      </a:cubicBezTo>
                      <a:cubicBezTo>
                        <a:pt x="14541" y="20250"/>
                        <a:pt x="15083" y="20128"/>
                        <a:pt x="15525" y="19894"/>
                      </a:cubicBezTo>
                      <a:cubicBezTo>
                        <a:pt x="15967" y="19660"/>
                        <a:pt x="16200" y="19331"/>
                        <a:pt x="16200" y="18900"/>
                      </a:cubicBezTo>
                      <a:cubicBezTo>
                        <a:pt x="16200" y="18675"/>
                        <a:pt x="16102" y="18459"/>
                        <a:pt x="15919" y="18244"/>
                      </a:cubicBezTo>
                      <a:cubicBezTo>
                        <a:pt x="16552" y="17972"/>
                        <a:pt x="16875" y="17588"/>
                        <a:pt x="16875" y="17100"/>
                      </a:cubicBezTo>
                      <a:cubicBezTo>
                        <a:pt x="16875" y="16753"/>
                        <a:pt x="16692" y="16453"/>
                        <a:pt x="16341" y="16200"/>
                      </a:cubicBezTo>
                      <a:cubicBezTo>
                        <a:pt x="16692" y="15947"/>
                        <a:pt x="16875" y="15647"/>
                        <a:pt x="16875" y="15300"/>
                      </a:cubicBezTo>
                      <a:cubicBezTo>
                        <a:pt x="16875" y="14793"/>
                        <a:pt x="16524" y="14400"/>
                        <a:pt x="15863" y="14138"/>
                      </a:cubicBezTo>
                      <a:cubicBezTo>
                        <a:pt x="15919" y="13668"/>
                        <a:pt x="16173" y="13176"/>
                        <a:pt x="16594" y="12638"/>
                      </a:cubicBezTo>
                      <a:cubicBezTo>
                        <a:pt x="17016" y="12098"/>
                        <a:pt x="17417" y="11644"/>
                        <a:pt x="17831" y="11288"/>
                      </a:cubicBezTo>
                      <a:cubicBezTo>
                        <a:pt x="18247" y="10932"/>
                        <a:pt x="18774" y="10528"/>
                        <a:pt x="19406" y="10069"/>
                      </a:cubicBezTo>
                      <a:cubicBezTo>
                        <a:pt x="20855" y="9009"/>
                        <a:pt x="21600" y="7753"/>
                        <a:pt x="21600" y="6300"/>
                      </a:cubicBezTo>
                      <a:cubicBezTo>
                        <a:pt x="21600" y="5372"/>
                        <a:pt x="21271" y="4496"/>
                        <a:pt x="20644" y="3694"/>
                      </a:cubicBezTo>
                      <a:cubicBezTo>
                        <a:pt x="20018" y="2893"/>
                        <a:pt x="19188" y="2236"/>
                        <a:pt x="18169" y="1706"/>
                      </a:cubicBezTo>
                      <a:cubicBezTo>
                        <a:pt x="17149" y="1177"/>
                        <a:pt x="15996" y="755"/>
                        <a:pt x="14709" y="450"/>
                      </a:cubicBezTo>
                      <a:cubicBezTo>
                        <a:pt x="13422" y="146"/>
                        <a:pt x="12136" y="0"/>
                        <a:pt x="10800" y="0"/>
                      </a:cubicBezTo>
                      <a:close/>
                      <a:moveTo>
                        <a:pt x="10800" y="1800"/>
                      </a:moveTo>
                      <a:cubicBezTo>
                        <a:pt x="11771" y="1800"/>
                        <a:pt x="12719" y="1907"/>
                        <a:pt x="13669" y="2119"/>
                      </a:cubicBezTo>
                      <a:cubicBezTo>
                        <a:pt x="14617" y="2329"/>
                        <a:pt x="15475" y="2611"/>
                        <a:pt x="16256" y="2981"/>
                      </a:cubicBezTo>
                      <a:cubicBezTo>
                        <a:pt x="17036" y="3352"/>
                        <a:pt x="17683" y="3825"/>
                        <a:pt x="18169" y="4406"/>
                      </a:cubicBezTo>
                      <a:cubicBezTo>
                        <a:pt x="18653" y="4988"/>
                        <a:pt x="18900" y="5625"/>
                        <a:pt x="18900" y="6300"/>
                      </a:cubicBezTo>
                      <a:cubicBezTo>
                        <a:pt x="18900" y="7246"/>
                        <a:pt x="18421" y="8091"/>
                        <a:pt x="17466" y="8831"/>
                      </a:cubicBezTo>
                      <a:cubicBezTo>
                        <a:pt x="17324" y="8935"/>
                        <a:pt x="17107" y="9094"/>
                        <a:pt x="16819" y="9300"/>
                      </a:cubicBezTo>
                      <a:cubicBezTo>
                        <a:pt x="16531" y="9507"/>
                        <a:pt x="16312" y="9647"/>
                        <a:pt x="16172" y="9750"/>
                      </a:cubicBezTo>
                      <a:cubicBezTo>
                        <a:pt x="14372" y="11184"/>
                        <a:pt x="13374" y="12591"/>
                        <a:pt x="13191" y="13950"/>
                      </a:cubicBezTo>
                      <a:lnTo>
                        <a:pt x="8381" y="13950"/>
                      </a:lnTo>
                      <a:cubicBezTo>
                        <a:pt x="8198" y="12591"/>
                        <a:pt x="7200" y="11185"/>
                        <a:pt x="5400" y="9750"/>
                      </a:cubicBezTo>
                      <a:cubicBezTo>
                        <a:pt x="5260" y="9647"/>
                        <a:pt x="5041" y="9507"/>
                        <a:pt x="4753" y="9300"/>
                      </a:cubicBezTo>
                      <a:cubicBezTo>
                        <a:pt x="4465" y="9094"/>
                        <a:pt x="4275" y="8935"/>
                        <a:pt x="4134" y="8831"/>
                      </a:cubicBezTo>
                      <a:cubicBezTo>
                        <a:pt x="3179" y="8091"/>
                        <a:pt x="2700" y="7247"/>
                        <a:pt x="2700" y="6300"/>
                      </a:cubicBezTo>
                      <a:cubicBezTo>
                        <a:pt x="2700" y="5625"/>
                        <a:pt x="2919" y="4988"/>
                        <a:pt x="3403" y="4406"/>
                      </a:cubicBezTo>
                      <a:cubicBezTo>
                        <a:pt x="3889" y="3825"/>
                        <a:pt x="4536" y="3352"/>
                        <a:pt x="5316" y="2981"/>
                      </a:cubicBezTo>
                      <a:cubicBezTo>
                        <a:pt x="6096" y="2611"/>
                        <a:pt x="6954" y="2329"/>
                        <a:pt x="7903" y="2119"/>
                      </a:cubicBezTo>
                      <a:cubicBezTo>
                        <a:pt x="8853" y="1907"/>
                        <a:pt x="9829" y="1800"/>
                        <a:pt x="10800" y="1800"/>
                      </a:cubicBezTo>
                      <a:close/>
                      <a:moveTo>
                        <a:pt x="10688" y="3881"/>
                      </a:moveTo>
                      <a:cubicBezTo>
                        <a:pt x="10506" y="3881"/>
                        <a:pt x="10343" y="3923"/>
                        <a:pt x="10209" y="4013"/>
                      </a:cubicBezTo>
                      <a:cubicBezTo>
                        <a:pt x="10075" y="4102"/>
                        <a:pt x="10013" y="4210"/>
                        <a:pt x="10013" y="4331"/>
                      </a:cubicBezTo>
                      <a:cubicBezTo>
                        <a:pt x="10013" y="4453"/>
                        <a:pt x="10075" y="4561"/>
                        <a:pt x="10209" y="4650"/>
                      </a:cubicBezTo>
                      <a:cubicBezTo>
                        <a:pt x="10343" y="4739"/>
                        <a:pt x="10506" y="4781"/>
                        <a:pt x="10688" y="4781"/>
                      </a:cubicBezTo>
                      <a:cubicBezTo>
                        <a:pt x="11420" y="4781"/>
                        <a:pt x="12178" y="4903"/>
                        <a:pt x="12938" y="5138"/>
                      </a:cubicBezTo>
                      <a:cubicBezTo>
                        <a:pt x="13697" y="5372"/>
                        <a:pt x="14063" y="5700"/>
                        <a:pt x="14063" y="6131"/>
                      </a:cubicBezTo>
                      <a:cubicBezTo>
                        <a:pt x="14063" y="6253"/>
                        <a:pt x="14126" y="6362"/>
                        <a:pt x="14259" y="6450"/>
                      </a:cubicBezTo>
                      <a:cubicBezTo>
                        <a:pt x="14393" y="6539"/>
                        <a:pt x="14554" y="6581"/>
                        <a:pt x="14738" y="6581"/>
                      </a:cubicBezTo>
                      <a:cubicBezTo>
                        <a:pt x="14920" y="6581"/>
                        <a:pt x="15082" y="6539"/>
                        <a:pt x="15216" y="6450"/>
                      </a:cubicBezTo>
                      <a:cubicBezTo>
                        <a:pt x="15350" y="6362"/>
                        <a:pt x="15413" y="6253"/>
                        <a:pt x="15413" y="6131"/>
                      </a:cubicBezTo>
                      <a:cubicBezTo>
                        <a:pt x="15413" y="5643"/>
                        <a:pt x="15152" y="5213"/>
                        <a:pt x="14625" y="4856"/>
                      </a:cubicBezTo>
                      <a:cubicBezTo>
                        <a:pt x="14098" y="4501"/>
                        <a:pt x="13494" y="4256"/>
                        <a:pt x="12797" y="4106"/>
                      </a:cubicBezTo>
                      <a:cubicBezTo>
                        <a:pt x="12102" y="3957"/>
                        <a:pt x="11391" y="3881"/>
                        <a:pt x="10688" y="38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94" name="Google Shape;394;p19"/>
              <p:cNvSpPr/>
              <p:nvPr/>
            </p:nvSpPr>
            <p:spPr>
              <a:xfrm>
                <a:off x="4975079" y="5318997"/>
                <a:ext cx="1441200" cy="6330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95" name="Google Shape;395;p19"/>
              <p:cNvCxnSpPr/>
              <p:nvPr/>
            </p:nvCxnSpPr>
            <p:spPr>
              <a:xfrm>
                <a:off x="2555623" y="4740943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4604068" y="4741068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397" name="Google Shape;397;p19"/>
              <p:cNvSpPr/>
              <p:nvPr/>
            </p:nvSpPr>
            <p:spPr>
              <a:xfrm>
                <a:off x="1300875" y="5321217"/>
                <a:ext cx="1355100" cy="6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  <a:sym typeface="+mn-ea"/>
                  </a:rPr>
                  <a:t>Topic Modeling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055663" y="5420994"/>
                <a:ext cx="1606200" cy="36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Scores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4979126" y="5450260"/>
                <a:ext cx="14331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 panose="020B0604020202020204"/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Evaluation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00" name="Google Shape;400;p19"/>
          <p:cNvSpPr txBox="1"/>
          <p:nvPr/>
        </p:nvSpPr>
        <p:spPr>
          <a:xfrm>
            <a:off x="3648999" y="509452"/>
            <a:ext cx="500766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sym typeface="+mn-ea"/>
              </a:rPr>
              <a:t>Topic Modeling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" descr="f9d96ae2420176e59f050cf240d13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30" y="1427480"/>
            <a:ext cx="6593205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4105151" y="445927"/>
            <a:ext cx="3838800" cy="88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4192896" y="535050"/>
            <a:ext cx="366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Concept Model</a:t>
            </a:r>
            <a:endParaRPr sz="40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22075" y="0"/>
            <a:ext cx="969925" cy="969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643380" y="2276475"/>
            <a:ext cx="8646795" cy="2875915"/>
            <a:chOff x="1615" y="2656"/>
            <a:chExt cx="13617" cy="4529"/>
          </a:xfrm>
        </p:grpSpPr>
        <p:grpSp>
          <p:nvGrpSpPr>
            <p:cNvPr id="382" name="Google Shape;382;p19"/>
            <p:cNvGrpSpPr/>
            <p:nvPr/>
          </p:nvGrpSpPr>
          <p:grpSpPr>
            <a:xfrm>
              <a:off x="1615" y="4498"/>
              <a:ext cx="7940" cy="2466"/>
              <a:chOff x="1374567" y="4436215"/>
              <a:chExt cx="5041712" cy="1566182"/>
            </a:xfrm>
          </p:grpSpPr>
          <p:sp>
            <p:nvSpPr>
              <p:cNvPr id="383" name="Google Shape;383;p19"/>
              <p:cNvSpPr/>
              <p:nvPr/>
            </p:nvSpPr>
            <p:spPr>
              <a:xfrm>
                <a:off x="1383325" y="5319003"/>
                <a:ext cx="1355100" cy="6249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4" name="Google Shape;384;p19"/>
              <p:cNvGrpSpPr/>
              <p:nvPr/>
            </p:nvGrpSpPr>
            <p:grpSpPr>
              <a:xfrm>
                <a:off x="3491568" y="4436216"/>
                <a:ext cx="625027" cy="625027"/>
                <a:chOff x="3834650" y="4464173"/>
                <a:chExt cx="542747" cy="54274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3834650" y="446417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3989302" y="4660724"/>
                  <a:ext cx="233442" cy="20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216" y="0"/>
                        <a:pt x="0" y="1389"/>
                        <a:pt x="0" y="3086"/>
                      </a:cubicBezTo>
                      <a:lnTo>
                        <a:pt x="0" y="13885"/>
                      </a:lnTo>
                      <a:cubicBezTo>
                        <a:pt x="0" y="15583"/>
                        <a:pt x="1216" y="16971"/>
                        <a:pt x="2700" y="16971"/>
                      </a:cubicBezTo>
                      <a:lnTo>
                        <a:pt x="8100" y="16971"/>
                      </a:lnTo>
                      <a:lnTo>
                        <a:pt x="13500" y="21600"/>
                      </a:lnTo>
                      <a:lnTo>
                        <a:pt x="13500" y="16971"/>
                      </a:lnTo>
                      <a:lnTo>
                        <a:pt x="18900" y="16971"/>
                      </a:lnTo>
                      <a:cubicBezTo>
                        <a:pt x="20384" y="16971"/>
                        <a:pt x="21600" y="15583"/>
                        <a:pt x="21600" y="13885"/>
                      </a:cubicBezTo>
                      <a:lnTo>
                        <a:pt x="21600" y="3086"/>
                      </a:lnTo>
                      <a:cubicBezTo>
                        <a:pt x="21600" y="1389"/>
                        <a:pt x="20384" y="0"/>
                        <a:pt x="189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>
                <a:off x="3180374" y="5289751"/>
                <a:ext cx="1454991" cy="6834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1748319" y="4436216"/>
                <a:ext cx="625027" cy="625027"/>
                <a:chOff x="2320888" y="4464173"/>
                <a:chExt cx="542747" cy="542747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2320888" y="4464173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0" name="Google Shape;390;p19"/>
                <p:cNvSpPr/>
                <p:nvPr/>
              </p:nvSpPr>
              <p:spPr>
                <a:xfrm>
                  <a:off x="2475534" y="4604112"/>
                  <a:ext cx="233423" cy="24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" h="21260" extrusionOk="0">
                      <a:moveTo>
                        <a:pt x="11752" y="11733"/>
                      </a:moveTo>
                      <a:lnTo>
                        <a:pt x="9401" y="11733"/>
                      </a:lnTo>
                      <a:lnTo>
                        <a:pt x="9401" y="5975"/>
                      </a:lnTo>
                      <a:lnTo>
                        <a:pt x="11752" y="5975"/>
                      </a:lnTo>
                      <a:cubicBezTo>
                        <a:pt x="11752" y="5975"/>
                        <a:pt x="11752" y="11733"/>
                        <a:pt x="11752" y="11733"/>
                      </a:cubicBezTo>
                      <a:close/>
                      <a:moveTo>
                        <a:pt x="11752" y="15276"/>
                      </a:moveTo>
                      <a:lnTo>
                        <a:pt x="9401" y="15276"/>
                      </a:lnTo>
                      <a:lnTo>
                        <a:pt x="9401" y="12951"/>
                      </a:lnTo>
                      <a:lnTo>
                        <a:pt x="11752" y="12951"/>
                      </a:lnTo>
                      <a:cubicBezTo>
                        <a:pt x="11752" y="12951"/>
                        <a:pt x="11752" y="15276"/>
                        <a:pt x="11752" y="15276"/>
                      </a:cubicBezTo>
                      <a:close/>
                      <a:moveTo>
                        <a:pt x="20789" y="13227"/>
                      </a:moveTo>
                      <a:lnTo>
                        <a:pt x="18761" y="11523"/>
                      </a:lnTo>
                      <a:cubicBezTo>
                        <a:pt x="18172" y="11029"/>
                        <a:pt x="18172" y="10223"/>
                        <a:pt x="18761" y="9729"/>
                      </a:cubicBezTo>
                      <a:lnTo>
                        <a:pt x="20789" y="8025"/>
                      </a:lnTo>
                      <a:cubicBezTo>
                        <a:pt x="21376" y="7532"/>
                        <a:pt x="21220" y="7072"/>
                        <a:pt x="20441" y="7001"/>
                      </a:cubicBezTo>
                      <a:lnTo>
                        <a:pt x="17751" y="6761"/>
                      </a:lnTo>
                      <a:cubicBezTo>
                        <a:pt x="16971" y="6692"/>
                        <a:pt x="16552" y="6061"/>
                        <a:pt x="16819" y="5360"/>
                      </a:cubicBezTo>
                      <a:lnTo>
                        <a:pt x="18247" y="1615"/>
                      </a:lnTo>
                      <a:cubicBezTo>
                        <a:pt x="18515" y="912"/>
                        <a:pt x="18188" y="656"/>
                        <a:pt x="17520" y="1047"/>
                      </a:cubicBezTo>
                      <a:lnTo>
                        <a:pt x="14346" y="2896"/>
                      </a:lnTo>
                      <a:cubicBezTo>
                        <a:pt x="13678" y="3285"/>
                        <a:pt x="12815" y="3072"/>
                        <a:pt x="12430" y="2423"/>
                      </a:cubicBezTo>
                      <a:lnTo>
                        <a:pt x="11279" y="489"/>
                      </a:lnTo>
                      <a:cubicBezTo>
                        <a:pt x="10893" y="-160"/>
                        <a:pt x="10255" y="-164"/>
                        <a:pt x="9860" y="481"/>
                      </a:cubicBezTo>
                      <a:lnTo>
                        <a:pt x="8793" y="2232"/>
                      </a:lnTo>
                      <a:cubicBezTo>
                        <a:pt x="8398" y="2877"/>
                        <a:pt x="7493" y="3153"/>
                        <a:pt x="6781" y="2844"/>
                      </a:cubicBezTo>
                      <a:lnTo>
                        <a:pt x="4900" y="2031"/>
                      </a:lnTo>
                      <a:cubicBezTo>
                        <a:pt x="4188" y="1723"/>
                        <a:pt x="3639" y="2080"/>
                        <a:pt x="3682" y="2825"/>
                      </a:cubicBezTo>
                      <a:lnTo>
                        <a:pt x="3784" y="4615"/>
                      </a:lnTo>
                      <a:cubicBezTo>
                        <a:pt x="3826" y="5360"/>
                        <a:pt x="3242" y="6128"/>
                        <a:pt x="2486" y="6320"/>
                      </a:cubicBezTo>
                      <a:lnTo>
                        <a:pt x="670" y="6780"/>
                      </a:lnTo>
                      <a:cubicBezTo>
                        <a:pt x="-85" y="6972"/>
                        <a:pt x="-224" y="7532"/>
                        <a:pt x="365" y="8025"/>
                      </a:cubicBezTo>
                      <a:lnTo>
                        <a:pt x="2394" y="9729"/>
                      </a:lnTo>
                      <a:cubicBezTo>
                        <a:pt x="2981" y="10223"/>
                        <a:pt x="2981" y="11029"/>
                        <a:pt x="2394" y="11523"/>
                      </a:cubicBezTo>
                      <a:lnTo>
                        <a:pt x="365" y="13225"/>
                      </a:lnTo>
                      <a:cubicBezTo>
                        <a:pt x="-224" y="13720"/>
                        <a:pt x="-68" y="14196"/>
                        <a:pt x="709" y="14285"/>
                      </a:cubicBezTo>
                      <a:lnTo>
                        <a:pt x="3171" y="14567"/>
                      </a:lnTo>
                      <a:cubicBezTo>
                        <a:pt x="3948" y="14656"/>
                        <a:pt x="4381" y="15309"/>
                        <a:pt x="4133" y="16017"/>
                      </a:cubicBezTo>
                      <a:lnTo>
                        <a:pt x="2869" y="19625"/>
                      </a:lnTo>
                      <a:cubicBezTo>
                        <a:pt x="2622" y="20333"/>
                        <a:pt x="2976" y="20609"/>
                        <a:pt x="3655" y="20240"/>
                      </a:cubicBezTo>
                      <a:lnTo>
                        <a:pt x="6549" y="18661"/>
                      </a:lnTo>
                      <a:cubicBezTo>
                        <a:pt x="7229" y="18291"/>
                        <a:pt x="8143" y="18495"/>
                        <a:pt x="8581" y="19113"/>
                      </a:cubicBezTo>
                      <a:lnTo>
                        <a:pt x="9782" y="20816"/>
                      </a:lnTo>
                      <a:cubicBezTo>
                        <a:pt x="10219" y="21436"/>
                        <a:pt x="10875" y="21403"/>
                        <a:pt x="11240" y="20741"/>
                      </a:cubicBezTo>
                      <a:lnTo>
                        <a:pt x="12297" y="18823"/>
                      </a:lnTo>
                      <a:cubicBezTo>
                        <a:pt x="12660" y="18160"/>
                        <a:pt x="13532" y="17891"/>
                        <a:pt x="14234" y="18221"/>
                      </a:cubicBezTo>
                      <a:lnTo>
                        <a:pt x="16272" y="19181"/>
                      </a:lnTo>
                      <a:cubicBezTo>
                        <a:pt x="16974" y="19511"/>
                        <a:pt x="17514" y="19172"/>
                        <a:pt x="17472" y="18427"/>
                      </a:cubicBezTo>
                      <a:lnTo>
                        <a:pt x="17370" y="16637"/>
                      </a:lnTo>
                      <a:cubicBezTo>
                        <a:pt x="17327" y="15891"/>
                        <a:pt x="17912" y="15124"/>
                        <a:pt x="18668" y="14932"/>
                      </a:cubicBezTo>
                      <a:lnTo>
                        <a:pt x="20482" y="14472"/>
                      </a:lnTo>
                      <a:cubicBezTo>
                        <a:pt x="21239" y="14280"/>
                        <a:pt x="21376" y="13720"/>
                        <a:pt x="20789" y="132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91" name="Google Shape;391;p19"/>
              <p:cNvGrpSpPr/>
              <p:nvPr/>
            </p:nvGrpSpPr>
            <p:grpSpPr>
              <a:xfrm>
                <a:off x="5418767" y="4436215"/>
                <a:ext cx="625027" cy="625027"/>
                <a:chOff x="5508142" y="4464172"/>
                <a:chExt cx="542747" cy="542747"/>
              </a:xfrm>
            </p:grpSpPr>
            <p:sp>
              <p:nvSpPr>
                <p:cNvPr id="392" name="Google Shape;392;p19"/>
                <p:cNvSpPr/>
                <p:nvPr/>
              </p:nvSpPr>
              <p:spPr>
                <a:xfrm>
                  <a:off x="5508142" y="4464172"/>
                  <a:ext cx="542747" cy="54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703493" y="4604119"/>
                  <a:ext cx="166158" cy="24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9464" y="0"/>
                        <a:pt x="8150" y="146"/>
                        <a:pt x="6863" y="450"/>
                      </a:cubicBezTo>
                      <a:cubicBezTo>
                        <a:pt x="5576" y="755"/>
                        <a:pt x="4422" y="1177"/>
                        <a:pt x="3403" y="1706"/>
                      </a:cubicBezTo>
                      <a:cubicBezTo>
                        <a:pt x="2383" y="2236"/>
                        <a:pt x="1554" y="2892"/>
                        <a:pt x="928" y="3694"/>
                      </a:cubicBezTo>
                      <a:cubicBezTo>
                        <a:pt x="302" y="4496"/>
                        <a:pt x="0" y="5372"/>
                        <a:pt x="0" y="6300"/>
                      </a:cubicBezTo>
                      <a:cubicBezTo>
                        <a:pt x="0" y="7753"/>
                        <a:pt x="717" y="9009"/>
                        <a:pt x="2166" y="10069"/>
                      </a:cubicBezTo>
                      <a:cubicBezTo>
                        <a:pt x="2798" y="10528"/>
                        <a:pt x="3326" y="10932"/>
                        <a:pt x="3741" y="11288"/>
                      </a:cubicBezTo>
                      <a:cubicBezTo>
                        <a:pt x="4155" y="11644"/>
                        <a:pt x="4556" y="12098"/>
                        <a:pt x="4978" y="12638"/>
                      </a:cubicBezTo>
                      <a:cubicBezTo>
                        <a:pt x="5399" y="13176"/>
                        <a:pt x="5654" y="13668"/>
                        <a:pt x="5709" y="14138"/>
                      </a:cubicBezTo>
                      <a:cubicBezTo>
                        <a:pt x="5048" y="14400"/>
                        <a:pt x="4725" y="14794"/>
                        <a:pt x="4725" y="15300"/>
                      </a:cubicBezTo>
                      <a:cubicBezTo>
                        <a:pt x="4725" y="15647"/>
                        <a:pt x="4880" y="15947"/>
                        <a:pt x="5231" y="16200"/>
                      </a:cubicBezTo>
                      <a:cubicBezTo>
                        <a:pt x="4880" y="16453"/>
                        <a:pt x="4725" y="16753"/>
                        <a:pt x="4725" y="17100"/>
                      </a:cubicBezTo>
                      <a:cubicBezTo>
                        <a:pt x="4725" y="17588"/>
                        <a:pt x="5020" y="17972"/>
                        <a:pt x="5653" y="18244"/>
                      </a:cubicBezTo>
                      <a:cubicBezTo>
                        <a:pt x="5470" y="18459"/>
                        <a:pt x="5400" y="18675"/>
                        <a:pt x="5400" y="18900"/>
                      </a:cubicBezTo>
                      <a:cubicBezTo>
                        <a:pt x="5400" y="19331"/>
                        <a:pt x="5605" y="19660"/>
                        <a:pt x="6047" y="19894"/>
                      </a:cubicBezTo>
                      <a:cubicBezTo>
                        <a:pt x="6489" y="20128"/>
                        <a:pt x="7032" y="20250"/>
                        <a:pt x="7678" y="20250"/>
                      </a:cubicBezTo>
                      <a:cubicBezTo>
                        <a:pt x="7960" y="20662"/>
                        <a:pt x="8382" y="20981"/>
                        <a:pt x="8944" y="21225"/>
                      </a:cubicBezTo>
                      <a:cubicBezTo>
                        <a:pt x="9506" y="21469"/>
                        <a:pt x="10139" y="21600"/>
                        <a:pt x="10800" y="21600"/>
                      </a:cubicBezTo>
                      <a:cubicBezTo>
                        <a:pt x="11461" y="21600"/>
                        <a:pt x="12065" y="21469"/>
                        <a:pt x="12628" y="21225"/>
                      </a:cubicBezTo>
                      <a:cubicBezTo>
                        <a:pt x="13191" y="20981"/>
                        <a:pt x="13613" y="20662"/>
                        <a:pt x="13894" y="20250"/>
                      </a:cubicBezTo>
                      <a:cubicBezTo>
                        <a:pt x="14541" y="20250"/>
                        <a:pt x="15083" y="20128"/>
                        <a:pt x="15525" y="19894"/>
                      </a:cubicBezTo>
                      <a:cubicBezTo>
                        <a:pt x="15967" y="19660"/>
                        <a:pt x="16200" y="19331"/>
                        <a:pt x="16200" y="18900"/>
                      </a:cubicBezTo>
                      <a:cubicBezTo>
                        <a:pt x="16200" y="18675"/>
                        <a:pt x="16102" y="18459"/>
                        <a:pt x="15919" y="18244"/>
                      </a:cubicBezTo>
                      <a:cubicBezTo>
                        <a:pt x="16552" y="17972"/>
                        <a:pt x="16875" y="17588"/>
                        <a:pt x="16875" y="17100"/>
                      </a:cubicBezTo>
                      <a:cubicBezTo>
                        <a:pt x="16875" y="16753"/>
                        <a:pt x="16692" y="16453"/>
                        <a:pt x="16341" y="16200"/>
                      </a:cubicBezTo>
                      <a:cubicBezTo>
                        <a:pt x="16692" y="15947"/>
                        <a:pt x="16875" y="15647"/>
                        <a:pt x="16875" y="15300"/>
                      </a:cubicBezTo>
                      <a:cubicBezTo>
                        <a:pt x="16875" y="14793"/>
                        <a:pt x="16524" y="14400"/>
                        <a:pt x="15863" y="14138"/>
                      </a:cubicBezTo>
                      <a:cubicBezTo>
                        <a:pt x="15919" y="13668"/>
                        <a:pt x="16173" y="13176"/>
                        <a:pt x="16594" y="12638"/>
                      </a:cubicBezTo>
                      <a:cubicBezTo>
                        <a:pt x="17016" y="12098"/>
                        <a:pt x="17417" y="11644"/>
                        <a:pt x="17831" y="11288"/>
                      </a:cubicBezTo>
                      <a:cubicBezTo>
                        <a:pt x="18247" y="10932"/>
                        <a:pt x="18774" y="10528"/>
                        <a:pt x="19406" y="10069"/>
                      </a:cubicBezTo>
                      <a:cubicBezTo>
                        <a:pt x="20855" y="9009"/>
                        <a:pt x="21600" y="7753"/>
                        <a:pt x="21600" y="6300"/>
                      </a:cubicBezTo>
                      <a:cubicBezTo>
                        <a:pt x="21600" y="5372"/>
                        <a:pt x="21271" y="4496"/>
                        <a:pt x="20644" y="3694"/>
                      </a:cubicBezTo>
                      <a:cubicBezTo>
                        <a:pt x="20018" y="2893"/>
                        <a:pt x="19188" y="2236"/>
                        <a:pt x="18169" y="1706"/>
                      </a:cubicBezTo>
                      <a:cubicBezTo>
                        <a:pt x="17149" y="1177"/>
                        <a:pt x="15996" y="755"/>
                        <a:pt x="14709" y="450"/>
                      </a:cubicBezTo>
                      <a:cubicBezTo>
                        <a:pt x="13422" y="146"/>
                        <a:pt x="12136" y="0"/>
                        <a:pt x="10800" y="0"/>
                      </a:cubicBezTo>
                      <a:close/>
                      <a:moveTo>
                        <a:pt x="10800" y="1800"/>
                      </a:moveTo>
                      <a:cubicBezTo>
                        <a:pt x="11771" y="1800"/>
                        <a:pt x="12719" y="1907"/>
                        <a:pt x="13669" y="2119"/>
                      </a:cubicBezTo>
                      <a:cubicBezTo>
                        <a:pt x="14617" y="2329"/>
                        <a:pt x="15475" y="2611"/>
                        <a:pt x="16256" y="2981"/>
                      </a:cubicBezTo>
                      <a:cubicBezTo>
                        <a:pt x="17036" y="3352"/>
                        <a:pt x="17683" y="3825"/>
                        <a:pt x="18169" y="4406"/>
                      </a:cubicBezTo>
                      <a:cubicBezTo>
                        <a:pt x="18653" y="4988"/>
                        <a:pt x="18900" y="5625"/>
                        <a:pt x="18900" y="6300"/>
                      </a:cubicBezTo>
                      <a:cubicBezTo>
                        <a:pt x="18900" y="7246"/>
                        <a:pt x="18421" y="8091"/>
                        <a:pt x="17466" y="8831"/>
                      </a:cubicBezTo>
                      <a:cubicBezTo>
                        <a:pt x="17324" y="8935"/>
                        <a:pt x="17107" y="9094"/>
                        <a:pt x="16819" y="9300"/>
                      </a:cubicBezTo>
                      <a:cubicBezTo>
                        <a:pt x="16531" y="9507"/>
                        <a:pt x="16312" y="9647"/>
                        <a:pt x="16172" y="9750"/>
                      </a:cubicBezTo>
                      <a:cubicBezTo>
                        <a:pt x="14372" y="11184"/>
                        <a:pt x="13374" y="12591"/>
                        <a:pt x="13191" y="13950"/>
                      </a:cubicBezTo>
                      <a:lnTo>
                        <a:pt x="8381" y="13950"/>
                      </a:lnTo>
                      <a:cubicBezTo>
                        <a:pt x="8198" y="12591"/>
                        <a:pt x="7200" y="11185"/>
                        <a:pt x="5400" y="9750"/>
                      </a:cubicBezTo>
                      <a:cubicBezTo>
                        <a:pt x="5260" y="9647"/>
                        <a:pt x="5041" y="9507"/>
                        <a:pt x="4753" y="9300"/>
                      </a:cubicBezTo>
                      <a:cubicBezTo>
                        <a:pt x="4465" y="9094"/>
                        <a:pt x="4275" y="8935"/>
                        <a:pt x="4134" y="8831"/>
                      </a:cubicBezTo>
                      <a:cubicBezTo>
                        <a:pt x="3179" y="8091"/>
                        <a:pt x="2700" y="7247"/>
                        <a:pt x="2700" y="6300"/>
                      </a:cubicBezTo>
                      <a:cubicBezTo>
                        <a:pt x="2700" y="5625"/>
                        <a:pt x="2919" y="4988"/>
                        <a:pt x="3403" y="4406"/>
                      </a:cubicBezTo>
                      <a:cubicBezTo>
                        <a:pt x="3889" y="3825"/>
                        <a:pt x="4536" y="3352"/>
                        <a:pt x="5316" y="2981"/>
                      </a:cubicBezTo>
                      <a:cubicBezTo>
                        <a:pt x="6096" y="2611"/>
                        <a:pt x="6954" y="2329"/>
                        <a:pt x="7903" y="2119"/>
                      </a:cubicBezTo>
                      <a:cubicBezTo>
                        <a:pt x="8853" y="1907"/>
                        <a:pt x="9829" y="1800"/>
                        <a:pt x="10800" y="1800"/>
                      </a:cubicBezTo>
                      <a:close/>
                      <a:moveTo>
                        <a:pt x="10688" y="3881"/>
                      </a:moveTo>
                      <a:cubicBezTo>
                        <a:pt x="10506" y="3881"/>
                        <a:pt x="10343" y="3923"/>
                        <a:pt x="10209" y="4013"/>
                      </a:cubicBezTo>
                      <a:cubicBezTo>
                        <a:pt x="10075" y="4102"/>
                        <a:pt x="10013" y="4210"/>
                        <a:pt x="10013" y="4331"/>
                      </a:cubicBezTo>
                      <a:cubicBezTo>
                        <a:pt x="10013" y="4453"/>
                        <a:pt x="10075" y="4561"/>
                        <a:pt x="10209" y="4650"/>
                      </a:cubicBezTo>
                      <a:cubicBezTo>
                        <a:pt x="10343" y="4739"/>
                        <a:pt x="10506" y="4781"/>
                        <a:pt x="10688" y="4781"/>
                      </a:cubicBezTo>
                      <a:cubicBezTo>
                        <a:pt x="11420" y="4781"/>
                        <a:pt x="12178" y="4903"/>
                        <a:pt x="12938" y="5138"/>
                      </a:cubicBezTo>
                      <a:cubicBezTo>
                        <a:pt x="13697" y="5372"/>
                        <a:pt x="14063" y="5700"/>
                        <a:pt x="14063" y="6131"/>
                      </a:cubicBezTo>
                      <a:cubicBezTo>
                        <a:pt x="14063" y="6253"/>
                        <a:pt x="14126" y="6362"/>
                        <a:pt x="14259" y="6450"/>
                      </a:cubicBezTo>
                      <a:cubicBezTo>
                        <a:pt x="14393" y="6539"/>
                        <a:pt x="14554" y="6581"/>
                        <a:pt x="14738" y="6581"/>
                      </a:cubicBezTo>
                      <a:cubicBezTo>
                        <a:pt x="14920" y="6581"/>
                        <a:pt x="15082" y="6539"/>
                        <a:pt x="15216" y="6450"/>
                      </a:cubicBezTo>
                      <a:cubicBezTo>
                        <a:pt x="15350" y="6362"/>
                        <a:pt x="15413" y="6253"/>
                        <a:pt x="15413" y="6131"/>
                      </a:cubicBezTo>
                      <a:cubicBezTo>
                        <a:pt x="15413" y="5643"/>
                        <a:pt x="15152" y="5213"/>
                        <a:pt x="14625" y="4856"/>
                      </a:cubicBezTo>
                      <a:cubicBezTo>
                        <a:pt x="14098" y="4501"/>
                        <a:pt x="13494" y="4256"/>
                        <a:pt x="12797" y="4106"/>
                      </a:cubicBezTo>
                      <a:cubicBezTo>
                        <a:pt x="12102" y="3957"/>
                        <a:pt x="11391" y="3881"/>
                        <a:pt x="10688" y="38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59595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394" name="Google Shape;394;p19"/>
              <p:cNvSpPr/>
              <p:nvPr/>
            </p:nvSpPr>
            <p:spPr>
              <a:xfrm>
                <a:off x="4912521" y="5318997"/>
                <a:ext cx="1503758" cy="633000"/>
              </a:xfrm>
              <a:prstGeom prst="rect">
                <a:avLst/>
              </a:prstGeom>
              <a:solidFill>
                <a:srgbClr val="E6E7EA"/>
              </a:solidFill>
              <a:ln>
                <a:noFill/>
              </a:ln>
            </p:spPr>
            <p:txBody>
              <a:bodyPr spcFirstLastPara="1" wrap="square" lIns="25400" tIns="25400" rIns="25400" bIns="254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95" name="Google Shape;395;p19"/>
              <p:cNvCxnSpPr/>
              <p:nvPr/>
            </p:nvCxnSpPr>
            <p:spPr>
              <a:xfrm>
                <a:off x="2555623" y="4740943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4535475" y="4741068"/>
                <a:ext cx="62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397" name="Google Shape;397;p19"/>
              <p:cNvSpPr/>
              <p:nvPr/>
            </p:nvSpPr>
            <p:spPr>
              <a:xfrm>
                <a:off x="1374567" y="5321217"/>
                <a:ext cx="1363857" cy="681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Prepared Data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082183" y="5299702"/>
                <a:ext cx="1579679" cy="36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Text Mining in </a:t>
                </a:r>
                <a:r>
                  <a:rPr lang="en-US" sz="1600" b="1" dirty="0">
                    <a:solidFill>
                      <a:srgbClr val="595959"/>
                    </a:solidFill>
                  </a:rPr>
                  <a:t>SPSS modeler</a:t>
                </a:r>
                <a:endParaRPr sz="1600" b="1" dirty="0">
                  <a:solidFill>
                    <a:srgbClr val="595959"/>
                  </a:solidFill>
                  <a:sym typeface="Arial" panose="020B0604020202020204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4979126" y="5318997"/>
                <a:ext cx="14331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 panose="020B0604020202020204"/>
                  <a:buNone/>
                </a:pPr>
                <a:r>
                  <a:rPr lang="en-US" sz="1600" dirty="0">
                    <a:solidFill>
                      <a:srgbClr val="595959"/>
                    </a:solidFill>
                  </a:rPr>
                  <a:t>Top 75 Concepts</a:t>
                </a:r>
                <a:endParaRPr sz="1600" dirty="0">
                  <a:solidFill>
                    <a:srgbClr val="59595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cxnSp>
          <p:nvCxnSpPr>
            <p:cNvPr id="36" name="Google Shape;396;p19"/>
            <p:cNvCxnSpPr/>
            <p:nvPr/>
          </p:nvCxnSpPr>
          <p:spPr>
            <a:xfrm flipV="1">
              <a:off x="9554" y="3711"/>
              <a:ext cx="1174" cy="1011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8" name="Google Shape;396;p19"/>
            <p:cNvCxnSpPr/>
            <p:nvPr/>
          </p:nvCxnSpPr>
          <p:spPr>
            <a:xfrm>
              <a:off x="9554" y="4978"/>
              <a:ext cx="1246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9" name="Google Shape;396;p19"/>
            <p:cNvCxnSpPr/>
            <p:nvPr/>
          </p:nvCxnSpPr>
          <p:spPr>
            <a:xfrm>
              <a:off x="9554" y="5329"/>
              <a:ext cx="1246" cy="694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43" name="Google Shape;392;p19"/>
            <p:cNvSpPr/>
            <p:nvPr/>
          </p:nvSpPr>
          <p:spPr>
            <a:xfrm>
              <a:off x="11090" y="2741"/>
              <a:ext cx="984" cy="98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343;p18"/>
            <p:cNvSpPr/>
            <p:nvPr/>
          </p:nvSpPr>
          <p:spPr>
            <a:xfrm>
              <a:off x="11464" y="3032"/>
              <a:ext cx="234" cy="402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9547" y="8995"/>
                  </a:moveTo>
                  <a:cubicBezTo>
                    <a:pt x="9431" y="9241"/>
                    <a:pt x="9310" y="9495"/>
                    <a:pt x="9182" y="9756"/>
                  </a:cubicBezTo>
                  <a:cubicBezTo>
                    <a:pt x="8409" y="11354"/>
                    <a:pt x="7531" y="13164"/>
                    <a:pt x="7531" y="15261"/>
                  </a:cubicBezTo>
                  <a:cubicBezTo>
                    <a:pt x="7531" y="16396"/>
                    <a:pt x="6379" y="16800"/>
                    <a:pt x="5302" y="16800"/>
                  </a:cubicBezTo>
                  <a:cubicBezTo>
                    <a:pt x="4071" y="16800"/>
                    <a:pt x="3070" y="16212"/>
                    <a:pt x="3070" y="15491"/>
                  </a:cubicBezTo>
                  <a:cubicBezTo>
                    <a:pt x="3070" y="13016"/>
                    <a:pt x="5121" y="11397"/>
                    <a:pt x="6930" y="9971"/>
                  </a:cubicBezTo>
                  <a:cubicBezTo>
                    <a:pt x="7496" y="9523"/>
                    <a:pt x="8031" y="9101"/>
                    <a:pt x="8465" y="8681"/>
                  </a:cubicBezTo>
                  <a:cubicBezTo>
                    <a:pt x="8665" y="8489"/>
                    <a:pt x="9201" y="8497"/>
                    <a:pt x="9443" y="8687"/>
                  </a:cubicBezTo>
                  <a:cubicBezTo>
                    <a:pt x="9559" y="8776"/>
                    <a:pt x="9596" y="8890"/>
                    <a:pt x="9547" y="8995"/>
                  </a:cubicBezTo>
                  <a:close/>
                  <a:moveTo>
                    <a:pt x="11191" y="180"/>
                  </a:moveTo>
                  <a:cubicBezTo>
                    <a:pt x="11140" y="-60"/>
                    <a:pt x="10460" y="-60"/>
                    <a:pt x="10409" y="180"/>
                  </a:cubicBezTo>
                  <a:cubicBezTo>
                    <a:pt x="8706" y="8155"/>
                    <a:pt x="0" y="9798"/>
                    <a:pt x="0" y="15341"/>
                  </a:cubicBezTo>
                  <a:cubicBezTo>
                    <a:pt x="0" y="18765"/>
                    <a:pt x="4944" y="21540"/>
                    <a:pt x="10801" y="21540"/>
                  </a:cubicBezTo>
                  <a:cubicBezTo>
                    <a:pt x="16656" y="21540"/>
                    <a:pt x="21600" y="18765"/>
                    <a:pt x="21600" y="15341"/>
                  </a:cubicBezTo>
                  <a:cubicBezTo>
                    <a:pt x="21600" y="9798"/>
                    <a:pt x="12894" y="8155"/>
                    <a:pt x="11191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392;p19"/>
            <p:cNvSpPr/>
            <p:nvPr/>
          </p:nvSpPr>
          <p:spPr>
            <a:xfrm>
              <a:off x="11090" y="4418"/>
              <a:ext cx="984" cy="98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343;p18"/>
            <p:cNvSpPr/>
            <p:nvPr/>
          </p:nvSpPr>
          <p:spPr>
            <a:xfrm>
              <a:off x="11470" y="4709"/>
              <a:ext cx="234" cy="402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9547" y="8995"/>
                  </a:moveTo>
                  <a:cubicBezTo>
                    <a:pt x="9431" y="9241"/>
                    <a:pt x="9310" y="9495"/>
                    <a:pt x="9182" y="9756"/>
                  </a:cubicBezTo>
                  <a:cubicBezTo>
                    <a:pt x="8409" y="11354"/>
                    <a:pt x="7531" y="13164"/>
                    <a:pt x="7531" y="15261"/>
                  </a:cubicBezTo>
                  <a:cubicBezTo>
                    <a:pt x="7531" y="16396"/>
                    <a:pt x="6379" y="16800"/>
                    <a:pt x="5302" y="16800"/>
                  </a:cubicBezTo>
                  <a:cubicBezTo>
                    <a:pt x="4071" y="16800"/>
                    <a:pt x="3070" y="16212"/>
                    <a:pt x="3070" y="15491"/>
                  </a:cubicBezTo>
                  <a:cubicBezTo>
                    <a:pt x="3070" y="13016"/>
                    <a:pt x="5121" y="11397"/>
                    <a:pt x="6930" y="9971"/>
                  </a:cubicBezTo>
                  <a:cubicBezTo>
                    <a:pt x="7496" y="9523"/>
                    <a:pt x="8031" y="9101"/>
                    <a:pt x="8465" y="8681"/>
                  </a:cubicBezTo>
                  <a:cubicBezTo>
                    <a:pt x="8665" y="8489"/>
                    <a:pt x="9201" y="8497"/>
                    <a:pt x="9443" y="8687"/>
                  </a:cubicBezTo>
                  <a:cubicBezTo>
                    <a:pt x="9559" y="8776"/>
                    <a:pt x="9596" y="8890"/>
                    <a:pt x="9547" y="8995"/>
                  </a:cubicBezTo>
                  <a:close/>
                  <a:moveTo>
                    <a:pt x="11191" y="180"/>
                  </a:moveTo>
                  <a:cubicBezTo>
                    <a:pt x="11140" y="-60"/>
                    <a:pt x="10460" y="-60"/>
                    <a:pt x="10409" y="180"/>
                  </a:cubicBezTo>
                  <a:cubicBezTo>
                    <a:pt x="8706" y="8155"/>
                    <a:pt x="0" y="9798"/>
                    <a:pt x="0" y="15341"/>
                  </a:cubicBezTo>
                  <a:cubicBezTo>
                    <a:pt x="0" y="18765"/>
                    <a:pt x="4944" y="21540"/>
                    <a:pt x="10801" y="21540"/>
                  </a:cubicBezTo>
                  <a:cubicBezTo>
                    <a:pt x="16656" y="21540"/>
                    <a:pt x="21600" y="18765"/>
                    <a:pt x="21600" y="15341"/>
                  </a:cubicBezTo>
                  <a:cubicBezTo>
                    <a:pt x="21600" y="9798"/>
                    <a:pt x="12894" y="8155"/>
                    <a:pt x="11191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392;p19"/>
            <p:cNvSpPr/>
            <p:nvPr/>
          </p:nvSpPr>
          <p:spPr>
            <a:xfrm>
              <a:off x="11052" y="6090"/>
              <a:ext cx="984" cy="98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343;p18"/>
            <p:cNvSpPr/>
            <p:nvPr/>
          </p:nvSpPr>
          <p:spPr>
            <a:xfrm>
              <a:off x="11427" y="6380"/>
              <a:ext cx="234" cy="402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9547" y="8995"/>
                  </a:moveTo>
                  <a:cubicBezTo>
                    <a:pt x="9431" y="9241"/>
                    <a:pt x="9310" y="9495"/>
                    <a:pt x="9182" y="9756"/>
                  </a:cubicBezTo>
                  <a:cubicBezTo>
                    <a:pt x="8409" y="11354"/>
                    <a:pt x="7531" y="13164"/>
                    <a:pt x="7531" y="15261"/>
                  </a:cubicBezTo>
                  <a:cubicBezTo>
                    <a:pt x="7531" y="16396"/>
                    <a:pt x="6379" y="16800"/>
                    <a:pt x="5302" y="16800"/>
                  </a:cubicBezTo>
                  <a:cubicBezTo>
                    <a:pt x="4071" y="16800"/>
                    <a:pt x="3070" y="16212"/>
                    <a:pt x="3070" y="15491"/>
                  </a:cubicBezTo>
                  <a:cubicBezTo>
                    <a:pt x="3070" y="13016"/>
                    <a:pt x="5121" y="11397"/>
                    <a:pt x="6930" y="9971"/>
                  </a:cubicBezTo>
                  <a:cubicBezTo>
                    <a:pt x="7496" y="9523"/>
                    <a:pt x="8031" y="9101"/>
                    <a:pt x="8465" y="8681"/>
                  </a:cubicBezTo>
                  <a:cubicBezTo>
                    <a:pt x="8665" y="8489"/>
                    <a:pt x="9201" y="8497"/>
                    <a:pt x="9443" y="8687"/>
                  </a:cubicBezTo>
                  <a:cubicBezTo>
                    <a:pt x="9559" y="8776"/>
                    <a:pt x="9596" y="8890"/>
                    <a:pt x="9547" y="8995"/>
                  </a:cubicBezTo>
                  <a:close/>
                  <a:moveTo>
                    <a:pt x="11191" y="180"/>
                  </a:moveTo>
                  <a:cubicBezTo>
                    <a:pt x="11140" y="-60"/>
                    <a:pt x="10460" y="-60"/>
                    <a:pt x="10409" y="180"/>
                  </a:cubicBezTo>
                  <a:cubicBezTo>
                    <a:pt x="8706" y="8155"/>
                    <a:pt x="0" y="9798"/>
                    <a:pt x="0" y="15341"/>
                  </a:cubicBezTo>
                  <a:cubicBezTo>
                    <a:pt x="0" y="18765"/>
                    <a:pt x="4944" y="21540"/>
                    <a:pt x="10801" y="21540"/>
                  </a:cubicBezTo>
                  <a:cubicBezTo>
                    <a:pt x="16656" y="21540"/>
                    <a:pt x="21600" y="18765"/>
                    <a:pt x="21600" y="15341"/>
                  </a:cubicBezTo>
                  <a:cubicBezTo>
                    <a:pt x="21600" y="9798"/>
                    <a:pt x="12894" y="8155"/>
                    <a:pt x="11191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394;p19"/>
            <p:cNvSpPr/>
            <p:nvPr/>
          </p:nvSpPr>
          <p:spPr>
            <a:xfrm>
              <a:off x="12702" y="2695"/>
              <a:ext cx="2368" cy="997"/>
            </a:xfrm>
            <a:prstGeom prst="rect">
              <a:avLst/>
            </a:prstGeom>
            <a:solidFill>
              <a:srgbClr val="E6E7EA"/>
            </a:solidFill>
            <a:ln>
              <a:noFill/>
            </a:ln>
          </p:spPr>
          <p:txBody>
            <a:bodyPr spcFirstLastPara="1" wrap="square" lIns="25400" tIns="25400" rIns="25400" bIns="254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394;p19"/>
            <p:cNvSpPr/>
            <p:nvPr/>
          </p:nvSpPr>
          <p:spPr>
            <a:xfrm>
              <a:off x="12721" y="4454"/>
              <a:ext cx="2368" cy="997"/>
            </a:xfrm>
            <a:prstGeom prst="rect">
              <a:avLst/>
            </a:prstGeom>
            <a:solidFill>
              <a:srgbClr val="E6E7EA"/>
            </a:solidFill>
            <a:ln>
              <a:noFill/>
            </a:ln>
          </p:spPr>
          <p:txBody>
            <a:bodyPr spcFirstLastPara="1" wrap="square" lIns="25400" tIns="25400" rIns="25400" bIns="254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394;p19"/>
            <p:cNvSpPr/>
            <p:nvPr/>
          </p:nvSpPr>
          <p:spPr>
            <a:xfrm>
              <a:off x="12721" y="6112"/>
              <a:ext cx="2368" cy="997"/>
            </a:xfrm>
            <a:prstGeom prst="rect">
              <a:avLst/>
            </a:prstGeom>
            <a:solidFill>
              <a:srgbClr val="E6E7EA"/>
            </a:solidFill>
            <a:ln>
              <a:noFill/>
            </a:ln>
          </p:spPr>
          <p:txBody>
            <a:bodyPr spcFirstLastPara="1" wrap="square" lIns="25400" tIns="25400" rIns="25400" bIns="254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399;p19"/>
            <p:cNvSpPr/>
            <p:nvPr/>
          </p:nvSpPr>
          <p:spPr>
            <a:xfrm>
              <a:off x="12666" y="2656"/>
              <a:ext cx="2257" cy="1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 panose="020B0604020202020204"/>
                <a:buNone/>
              </a:pPr>
              <a:r>
                <a:rPr lang="en-US" sz="1600" dirty="0">
                  <a:solidFill>
                    <a:srgbClr val="595959"/>
                  </a:solidFill>
                </a:rPr>
                <a:t>Linear Regression</a:t>
              </a:r>
              <a:endParaRPr sz="1600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399;p19"/>
            <p:cNvSpPr/>
            <p:nvPr/>
          </p:nvSpPr>
          <p:spPr>
            <a:xfrm>
              <a:off x="12578" y="6109"/>
              <a:ext cx="2654" cy="1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chemeClr val="dk1"/>
                </a:buClr>
              </a:pPr>
              <a:r>
                <a:rPr lang="en-US" sz="1600" dirty="0">
                  <a:solidFill>
                    <a:srgbClr val="595959"/>
                  </a:solidFill>
                </a:rPr>
                <a:t>Neural network model</a:t>
              </a:r>
              <a:endParaRPr sz="1600" dirty="0">
                <a:solidFill>
                  <a:srgbClr val="595959"/>
                </a:solidFill>
              </a:endParaRPr>
            </a:p>
          </p:txBody>
        </p:sp>
        <p:sp>
          <p:nvSpPr>
            <p:cNvPr id="54" name="Google Shape;399;p19"/>
            <p:cNvSpPr/>
            <p:nvPr/>
          </p:nvSpPr>
          <p:spPr>
            <a:xfrm>
              <a:off x="12666" y="4369"/>
              <a:ext cx="2257" cy="1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chemeClr val="dk1"/>
                </a:buClr>
              </a:pPr>
              <a:r>
                <a:rPr lang="en-US" sz="1600" dirty="0">
                  <a:solidFill>
                    <a:srgbClr val="595959"/>
                  </a:solidFill>
                </a:rPr>
                <a:t>Random Forest model</a:t>
              </a:r>
              <a:endParaRPr sz="16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包图主题2">
  <a:themeElements>
    <a:clrScheme name="自定义 17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E1126"/>
      </a:accent1>
      <a:accent2>
        <a:srgbClr val="CE1126"/>
      </a:accent2>
      <a:accent3>
        <a:srgbClr val="CE1126"/>
      </a:accent3>
      <a:accent4>
        <a:srgbClr val="CE1126"/>
      </a:accent4>
      <a:accent5>
        <a:srgbClr val="CE1126"/>
      </a:accent5>
      <a:accent6>
        <a:srgbClr val="CE1126"/>
      </a:accent6>
      <a:hlink>
        <a:srgbClr val="0085C3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2006</Words>
  <Application>WPS Presentation</Application>
  <PresentationFormat>宽屏</PresentationFormat>
  <Paragraphs>170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Arial</vt:lpstr>
      <vt:lpstr>微软雅黑</vt:lpstr>
      <vt:lpstr>Arial Unicode MS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樱桃小珂子</cp:lastModifiedBy>
  <cp:revision>25</cp:revision>
  <dcterms:created xsi:type="dcterms:W3CDTF">2019-03-05T16:30:00Z</dcterms:created>
  <dcterms:modified xsi:type="dcterms:W3CDTF">2019-04-23T16:29:03Z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